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9" r:id="rId3"/>
    <p:sldId id="278" r:id="rId4"/>
    <p:sldId id="276" r:id="rId5"/>
    <p:sldId id="256" r:id="rId6"/>
    <p:sldId id="257" r:id="rId7"/>
    <p:sldId id="258" r:id="rId8"/>
    <p:sldId id="275" r:id="rId9"/>
    <p:sldId id="259" r:id="rId10"/>
    <p:sldId id="269" r:id="rId11"/>
    <p:sldId id="270" r:id="rId12"/>
    <p:sldId id="271" r:id="rId13"/>
    <p:sldId id="272" r:id="rId14"/>
    <p:sldId id="267" r:id="rId15"/>
    <p:sldId id="268" r:id="rId16"/>
    <p:sldId id="273" r:id="rId17"/>
    <p:sldId id="261" r:id="rId18"/>
    <p:sldId id="262" r:id="rId19"/>
    <p:sldId id="263" r:id="rId20"/>
    <p:sldId id="264" r:id="rId21"/>
    <p:sldId id="26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5C09D2A1-7C3E-48E5-AF59-F46D3C4523AA}"/>
    <pc:docChg chg="undo custSel addSld delSld modSld sldOrd">
      <pc:chgData name="voronzovakristya0504@gmail.com" userId="0dbb59a14acf5c86" providerId="LiveId" clId="{5C09D2A1-7C3E-48E5-AF59-F46D3C4523AA}" dt="2024-02-05T18:23:16.874" v="1109" actId="47"/>
      <pc:docMkLst>
        <pc:docMk/>
      </pc:docMkLst>
      <pc:sldChg chg="addSp delSp modSp new mod">
        <pc:chgData name="voronzovakristya0504@gmail.com" userId="0dbb59a14acf5c86" providerId="LiveId" clId="{5C09D2A1-7C3E-48E5-AF59-F46D3C4523AA}" dt="2024-01-27T20:40:50.008" v="267" actId="167"/>
        <pc:sldMkLst>
          <pc:docMk/>
          <pc:sldMk cId="1571566612" sldId="256"/>
        </pc:sldMkLst>
        <pc:spChg chg="del">
          <ac:chgData name="voronzovakristya0504@gmail.com" userId="0dbb59a14acf5c86" providerId="LiveId" clId="{5C09D2A1-7C3E-48E5-AF59-F46D3C4523AA}" dt="2024-01-27T20:40:36.480" v="263" actId="478"/>
          <ac:spMkLst>
            <pc:docMk/>
            <pc:sldMk cId="1571566612" sldId="256"/>
            <ac:spMk id="2" creationId="{407AC2BF-93DD-45CD-994F-91A377C29115}"/>
          </ac:spMkLst>
        </pc:spChg>
        <pc:spChg chg="del">
          <ac:chgData name="voronzovakristya0504@gmail.com" userId="0dbb59a14acf5c86" providerId="LiveId" clId="{5C09D2A1-7C3E-48E5-AF59-F46D3C4523AA}" dt="2024-01-27T20:40:43.176" v="265" actId="478"/>
          <ac:spMkLst>
            <pc:docMk/>
            <pc:sldMk cId="1571566612" sldId="256"/>
            <ac:spMk id="3" creationId="{08492F68-C688-48E4-87C8-897CAEB924E2}"/>
          </ac:spMkLst>
        </pc:spChg>
        <pc:picChg chg="add mod">
          <ac:chgData name="voronzovakristya0504@gmail.com" userId="0dbb59a14acf5c86" providerId="LiveId" clId="{5C09D2A1-7C3E-48E5-AF59-F46D3C4523AA}" dt="2024-01-27T20:40:32.415" v="262" actId="1076"/>
          <ac:picMkLst>
            <pc:docMk/>
            <pc:sldMk cId="1571566612" sldId="256"/>
            <ac:picMk id="6" creationId="{16EF9316-21D3-4848-B99C-228668FF8B54}"/>
          </ac:picMkLst>
        </pc:picChg>
        <pc:picChg chg="add mod">
          <ac:chgData name="voronzovakristya0504@gmail.com" userId="0dbb59a14acf5c86" providerId="LiveId" clId="{5C09D2A1-7C3E-48E5-AF59-F46D3C4523AA}" dt="2024-01-27T20:39:53.696" v="251" actId="14100"/>
          <ac:picMkLst>
            <pc:docMk/>
            <pc:sldMk cId="1571566612" sldId="256"/>
            <ac:picMk id="7" creationId="{4041DB51-8FF4-4A87-A701-D552C0E04763}"/>
          </ac:picMkLst>
        </pc:picChg>
        <pc:picChg chg="add mod">
          <ac:chgData name="voronzovakristya0504@gmail.com" userId="0dbb59a14acf5c86" providerId="LiveId" clId="{5C09D2A1-7C3E-48E5-AF59-F46D3C4523AA}" dt="2024-01-27T20:40:28.759" v="261" actId="1076"/>
          <ac:picMkLst>
            <pc:docMk/>
            <pc:sldMk cId="1571566612" sldId="256"/>
            <ac:picMk id="8" creationId="{A5C1B2E7-DC9F-47E5-B988-CF6CF78F216C}"/>
          </ac:picMkLst>
        </pc:picChg>
        <pc:picChg chg="add mod">
          <ac:chgData name="voronzovakristya0504@gmail.com" userId="0dbb59a14acf5c86" providerId="LiveId" clId="{5C09D2A1-7C3E-48E5-AF59-F46D3C4523AA}" dt="2024-01-27T20:40:11.839" v="256" actId="14100"/>
          <ac:picMkLst>
            <pc:docMk/>
            <pc:sldMk cId="1571566612" sldId="256"/>
            <ac:picMk id="9" creationId="{0D67FBED-A236-47AE-B104-ACF5FF39E062}"/>
          </ac:picMkLst>
        </pc:picChg>
        <pc:picChg chg="add mod">
          <ac:chgData name="voronzovakristya0504@gmail.com" userId="0dbb59a14acf5c86" providerId="LiveId" clId="{5C09D2A1-7C3E-48E5-AF59-F46D3C4523AA}" dt="2024-01-27T20:40:25.592" v="260" actId="1076"/>
          <ac:picMkLst>
            <pc:docMk/>
            <pc:sldMk cId="1571566612" sldId="256"/>
            <ac:picMk id="10" creationId="{EA07CAD1-C5E6-4439-A6C2-086279B40F29}"/>
          </ac:picMkLst>
        </pc:picChg>
        <pc:picChg chg="add del mod">
          <ac:chgData name="voronzovakristya0504@gmail.com" userId="0dbb59a14acf5c86" providerId="LiveId" clId="{5C09D2A1-7C3E-48E5-AF59-F46D3C4523AA}" dt="2024-01-27T20:39:09.079" v="236" actId="478"/>
          <ac:picMkLst>
            <pc:docMk/>
            <pc:sldMk cId="1571566612" sldId="256"/>
            <ac:picMk id="11" creationId="{37DE9C24-C375-40C0-85DC-C45FD07D0025}"/>
          </ac:picMkLst>
        </pc:picChg>
        <pc:picChg chg="add mod">
          <ac:chgData name="voronzovakristya0504@gmail.com" userId="0dbb59a14acf5c86" providerId="LiveId" clId="{5C09D2A1-7C3E-48E5-AF59-F46D3C4523AA}" dt="2024-01-27T20:40:22.973" v="259" actId="1076"/>
          <ac:picMkLst>
            <pc:docMk/>
            <pc:sldMk cId="1571566612" sldId="256"/>
            <ac:picMk id="12" creationId="{A8AA0566-4FC2-42AE-9584-3910618F1AA0}"/>
          </ac:picMkLst>
        </pc:picChg>
        <pc:picChg chg="add mod">
          <ac:chgData name="voronzovakristya0504@gmail.com" userId="0dbb59a14acf5c86" providerId="LiveId" clId="{5C09D2A1-7C3E-48E5-AF59-F46D3C4523AA}" dt="2024-01-27T20:40:50.008" v="267" actId="167"/>
          <ac:picMkLst>
            <pc:docMk/>
            <pc:sldMk cId="1571566612" sldId="256"/>
            <ac:picMk id="13" creationId="{AF291D9C-0ACA-49A4-A7B8-87196D85DB6D}"/>
          </ac:picMkLst>
        </pc:picChg>
        <pc:picChg chg="add del mod">
          <ac:chgData name="voronzovakristya0504@gmail.com" userId="0dbb59a14acf5c86" providerId="LiveId" clId="{5C09D2A1-7C3E-48E5-AF59-F46D3C4523AA}" dt="2024-01-27T20:12:50.883" v="6" actId="478"/>
          <ac:picMkLst>
            <pc:docMk/>
            <pc:sldMk cId="1571566612" sldId="256"/>
            <ac:picMk id="1026" creationId="{C856C320-3951-415D-8566-6D667D484A43}"/>
          </ac:picMkLst>
        </pc:picChg>
        <pc:picChg chg="add del mod">
          <ac:chgData name="voronzovakristya0504@gmail.com" userId="0dbb59a14acf5c86" providerId="LiveId" clId="{5C09D2A1-7C3E-48E5-AF59-F46D3C4523AA}" dt="2024-01-27T20:40:41.058" v="264" actId="478"/>
          <ac:picMkLst>
            <pc:docMk/>
            <pc:sldMk cId="1571566612" sldId="256"/>
            <ac:picMk id="1028" creationId="{E9FF2CB3-083A-4907-BC1E-D78C4388C1E9}"/>
          </ac:picMkLst>
        </pc:picChg>
      </pc:sldChg>
      <pc:sldChg chg="addSp delSp modSp add mod">
        <pc:chgData name="voronzovakristya0504@gmail.com" userId="0dbb59a14acf5c86" providerId="LiveId" clId="{5C09D2A1-7C3E-48E5-AF59-F46D3C4523AA}" dt="2024-01-27T20:42:29.165" v="365" actId="1076"/>
        <pc:sldMkLst>
          <pc:docMk/>
          <pc:sldMk cId="159418333" sldId="257"/>
        </pc:sldMkLst>
        <pc:spChg chg="mod">
          <ac:chgData name="voronzovakristya0504@gmail.com" userId="0dbb59a14acf5c86" providerId="LiveId" clId="{5C09D2A1-7C3E-48E5-AF59-F46D3C4523AA}" dt="2024-01-27T20:42:29.165" v="365" actId="1076"/>
          <ac:spMkLst>
            <pc:docMk/>
            <pc:sldMk cId="159418333" sldId="257"/>
            <ac:spMk id="2" creationId="{407AC2BF-93DD-45CD-994F-91A377C29115}"/>
          </ac:spMkLst>
        </pc:spChg>
        <pc:spChg chg="del">
          <ac:chgData name="voronzovakristya0504@gmail.com" userId="0dbb59a14acf5c86" providerId="LiveId" clId="{5C09D2A1-7C3E-48E5-AF59-F46D3C4523AA}" dt="2024-01-27T20:42:00.930" v="357" actId="478"/>
          <ac:spMkLst>
            <pc:docMk/>
            <pc:sldMk cId="159418333" sldId="257"/>
            <ac:spMk id="3" creationId="{08492F68-C688-48E4-87C8-897CAEB924E2}"/>
          </ac:spMkLst>
        </pc:spChg>
        <pc:graphicFrameChg chg="add del mod">
          <ac:chgData name="voronzovakristya0504@gmail.com" userId="0dbb59a14acf5c86" providerId="LiveId" clId="{5C09D2A1-7C3E-48E5-AF59-F46D3C4523AA}" dt="2024-01-27T20:41:50.771" v="354" actId="478"/>
          <ac:graphicFrameMkLst>
            <pc:docMk/>
            <pc:sldMk cId="159418333" sldId="257"/>
            <ac:graphicFrameMk id="4" creationId="{B8EB9AB9-9495-4A60-A169-73643166903E}"/>
          </ac:graphicFrameMkLst>
        </pc:graphicFrameChg>
        <pc:picChg chg="add del">
          <ac:chgData name="voronzovakristya0504@gmail.com" userId="0dbb59a14acf5c86" providerId="LiveId" clId="{5C09D2A1-7C3E-48E5-AF59-F46D3C4523AA}" dt="2024-01-27T20:41:58.313" v="356" actId="478"/>
          <ac:picMkLst>
            <pc:docMk/>
            <pc:sldMk cId="159418333" sldId="257"/>
            <ac:picMk id="1028" creationId="{E9FF2CB3-083A-4907-BC1E-D78C4388C1E9}"/>
          </ac:picMkLst>
        </pc:picChg>
      </pc:sldChg>
      <pc:sldChg chg="addSp modSp add mod modAnim">
        <pc:chgData name="voronzovakristya0504@gmail.com" userId="0dbb59a14acf5c86" providerId="LiveId" clId="{5C09D2A1-7C3E-48E5-AF59-F46D3C4523AA}" dt="2024-02-05T17:03:41.413" v="1106" actId="1076"/>
        <pc:sldMkLst>
          <pc:docMk/>
          <pc:sldMk cId="2515044641" sldId="258"/>
        </pc:sldMkLst>
        <pc:spChg chg="mod">
          <ac:chgData name="voronzovakristya0504@gmail.com" userId="0dbb59a14acf5c86" providerId="LiveId" clId="{5C09D2A1-7C3E-48E5-AF59-F46D3C4523AA}" dt="2024-02-02T17:35:03.242" v="647" actId="1076"/>
          <ac:spMkLst>
            <pc:docMk/>
            <pc:sldMk cId="2515044641" sldId="258"/>
            <ac:spMk id="2" creationId="{407AC2BF-93DD-45CD-994F-91A377C29115}"/>
          </ac:spMkLst>
        </pc:spChg>
        <pc:spChg chg="mod">
          <ac:chgData name="voronzovakristya0504@gmail.com" userId="0dbb59a14acf5c86" providerId="LiveId" clId="{5C09D2A1-7C3E-48E5-AF59-F46D3C4523AA}" dt="2024-02-02T17:36:23.138" v="671" actId="20577"/>
          <ac:spMkLst>
            <pc:docMk/>
            <pc:sldMk cId="2515044641" sldId="258"/>
            <ac:spMk id="3" creationId="{08492F68-C688-48E4-87C8-897CAEB924E2}"/>
          </ac:spMkLst>
        </pc:spChg>
        <pc:spChg chg="add mod">
          <ac:chgData name="voronzovakristya0504@gmail.com" userId="0dbb59a14acf5c86" providerId="LiveId" clId="{5C09D2A1-7C3E-48E5-AF59-F46D3C4523AA}" dt="2024-01-27T20:44:50.317" v="437"/>
          <ac:spMkLst>
            <pc:docMk/>
            <pc:sldMk cId="2515044641" sldId="258"/>
            <ac:spMk id="4" creationId="{C792363B-2F31-4FDE-9486-2F0D56D77398}"/>
          </ac:spMkLst>
        </pc:spChg>
        <pc:spChg chg="add mod">
          <ac:chgData name="voronzovakristya0504@gmail.com" userId="0dbb59a14acf5c86" providerId="LiveId" clId="{5C09D2A1-7C3E-48E5-AF59-F46D3C4523AA}" dt="2024-02-02T17:32:22.545" v="623" actId="767"/>
          <ac:spMkLst>
            <pc:docMk/>
            <pc:sldMk cId="2515044641" sldId="258"/>
            <ac:spMk id="5" creationId="{94B5B2A7-7444-4885-AE7D-B31A3ACA29B7}"/>
          </ac:spMkLst>
        </pc:spChg>
        <pc:spChg chg="add mod">
          <ac:chgData name="voronzovakristya0504@gmail.com" userId="0dbb59a14acf5c86" providerId="LiveId" clId="{5C09D2A1-7C3E-48E5-AF59-F46D3C4523AA}" dt="2024-02-02T17:35:58.049" v="657" actId="1076"/>
          <ac:spMkLst>
            <pc:docMk/>
            <pc:sldMk cId="2515044641" sldId="258"/>
            <ac:spMk id="6" creationId="{07C11F27-2AC5-4D50-992A-A1DA288ACF95}"/>
          </ac:spMkLst>
        </pc:spChg>
        <pc:spChg chg="add mod">
          <ac:chgData name="voronzovakristya0504@gmail.com" userId="0dbb59a14acf5c86" providerId="LiveId" clId="{5C09D2A1-7C3E-48E5-AF59-F46D3C4523AA}" dt="2024-02-02T17:36:32.791" v="672" actId="1076"/>
          <ac:spMkLst>
            <pc:docMk/>
            <pc:sldMk cId="2515044641" sldId="258"/>
            <ac:spMk id="7" creationId="{E0E50919-5CA1-4ED9-99E5-D619124354F5}"/>
          </ac:spMkLst>
        </pc:spChg>
        <pc:picChg chg="mod">
          <ac:chgData name="voronzovakristya0504@gmail.com" userId="0dbb59a14acf5c86" providerId="LiveId" clId="{5C09D2A1-7C3E-48E5-AF59-F46D3C4523AA}" dt="2024-02-05T17:03:41.413" v="1106" actId="1076"/>
          <ac:picMkLst>
            <pc:docMk/>
            <pc:sldMk cId="2515044641" sldId="258"/>
            <ac:picMk id="1028" creationId="{E9FF2CB3-083A-4907-BC1E-D78C4388C1E9}"/>
          </ac:picMkLst>
        </pc:picChg>
      </pc:sldChg>
      <pc:sldChg chg="addSp delSp modSp add mod modAnim">
        <pc:chgData name="voronzovakristya0504@gmail.com" userId="0dbb59a14acf5c86" providerId="LiveId" clId="{5C09D2A1-7C3E-48E5-AF59-F46D3C4523AA}" dt="2024-01-27T20:46:58.163" v="446" actId="167"/>
        <pc:sldMkLst>
          <pc:docMk/>
          <pc:sldMk cId="3499183717" sldId="259"/>
        </pc:sldMkLst>
        <pc:spChg chg="del">
          <ac:chgData name="voronzovakristya0504@gmail.com" userId="0dbb59a14acf5c86" providerId="LiveId" clId="{5C09D2A1-7C3E-48E5-AF59-F46D3C4523AA}" dt="2024-01-27T20:46:42.663" v="443" actId="478"/>
          <ac:spMkLst>
            <pc:docMk/>
            <pc:sldMk cId="3499183717" sldId="259"/>
            <ac:spMk id="2" creationId="{407AC2BF-93DD-45CD-994F-91A377C29115}"/>
          </ac:spMkLst>
        </pc:spChg>
        <pc:spChg chg="del">
          <ac:chgData name="voronzovakristya0504@gmail.com" userId="0dbb59a14acf5c86" providerId="LiveId" clId="{5C09D2A1-7C3E-48E5-AF59-F46D3C4523AA}" dt="2024-01-27T20:46:32.864" v="441" actId="478"/>
          <ac:spMkLst>
            <pc:docMk/>
            <pc:sldMk cId="3499183717" sldId="259"/>
            <ac:spMk id="3" creationId="{08492F68-C688-48E4-87C8-897CAEB924E2}"/>
          </ac:spMkLst>
        </pc:spChg>
        <pc:spChg chg="mod">
          <ac:chgData name="voronzovakristya0504@gmail.com" userId="0dbb59a14acf5c86" providerId="LiveId" clId="{5C09D2A1-7C3E-48E5-AF59-F46D3C4523AA}" dt="2024-01-27T20:46:26.881" v="440"/>
          <ac:spMkLst>
            <pc:docMk/>
            <pc:sldMk cId="3499183717" sldId="259"/>
            <ac:spMk id="8" creationId="{99275D2B-AE16-465F-B051-1781C8E9F7BB}"/>
          </ac:spMkLst>
        </pc:spChg>
        <pc:grpChg chg="add mod">
          <ac:chgData name="voronzovakristya0504@gmail.com" userId="0dbb59a14acf5c86" providerId="LiveId" clId="{5C09D2A1-7C3E-48E5-AF59-F46D3C4523AA}" dt="2024-01-27T20:46:26.881" v="440"/>
          <ac:grpSpMkLst>
            <pc:docMk/>
            <pc:sldMk cId="3499183717" sldId="259"/>
            <ac:grpSpMk id="6" creationId="{7B684668-F4EA-4C36-86D7-C6D684EE05D7}"/>
          </ac:grpSpMkLst>
        </pc:grpChg>
        <pc:picChg chg="add mod">
          <ac:chgData name="voronzovakristya0504@gmail.com" userId="0dbb59a14acf5c86" providerId="LiveId" clId="{5C09D2A1-7C3E-48E5-AF59-F46D3C4523AA}" dt="2024-01-27T20:46:06.074" v="439" actId="1076"/>
          <ac:picMkLst>
            <pc:docMk/>
            <pc:sldMk cId="3499183717" sldId="259"/>
            <ac:picMk id="5" creationId="{45B120AE-BCFC-42F3-9E10-BCD0B23B2E6B}"/>
          </ac:picMkLst>
        </pc:picChg>
        <pc:picChg chg="mod">
          <ac:chgData name="voronzovakristya0504@gmail.com" userId="0dbb59a14acf5c86" providerId="LiveId" clId="{5C09D2A1-7C3E-48E5-AF59-F46D3C4523AA}" dt="2024-01-27T20:46:26.881" v="440"/>
          <ac:picMkLst>
            <pc:docMk/>
            <pc:sldMk cId="3499183717" sldId="259"/>
            <ac:picMk id="7" creationId="{FF7E8F46-0B8C-4D99-B726-1FF19B50C677}"/>
          </ac:picMkLst>
        </pc:picChg>
        <pc:picChg chg="add mod">
          <ac:chgData name="voronzovakristya0504@gmail.com" userId="0dbb59a14acf5c86" providerId="LiveId" clId="{5C09D2A1-7C3E-48E5-AF59-F46D3C4523AA}" dt="2024-01-27T20:46:58.163" v="446" actId="167"/>
          <ac:picMkLst>
            <pc:docMk/>
            <pc:sldMk cId="3499183717" sldId="259"/>
            <ac:picMk id="9" creationId="{36CFCAE7-8630-4F87-91E7-5D783052CEA3}"/>
          </ac:picMkLst>
        </pc:picChg>
        <pc:picChg chg="del">
          <ac:chgData name="voronzovakristya0504@gmail.com" userId="0dbb59a14acf5c86" providerId="LiveId" clId="{5C09D2A1-7C3E-48E5-AF59-F46D3C4523AA}" dt="2024-01-27T20:46:39.974" v="442" actId="478"/>
          <ac:picMkLst>
            <pc:docMk/>
            <pc:sldMk cId="3499183717" sldId="259"/>
            <ac:picMk id="1028" creationId="{E9FF2CB3-083A-4907-BC1E-D78C4388C1E9}"/>
          </ac:picMkLst>
        </pc:picChg>
      </pc:sldChg>
      <pc:sldChg chg="addSp add del ord">
        <pc:chgData name="voronzovakristya0504@gmail.com" userId="0dbb59a14acf5c86" providerId="LiveId" clId="{5C09D2A1-7C3E-48E5-AF59-F46D3C4523AA}" dt="2024-02-05T18:23:16.874" v="1109" actId="47"/>
        <pc:sldMkLst>
          <pc:docMk/>
          <pc:sldMk cId="2075038000" sldId="260"/>
        </pc:sldMkLst>
        <pc:picChg chg="add">
          <ac:chgData name="voronzovakristya0504@gmail.com" userId="0dbb59a14acf5c86" providerId="LiveId" clId="{5C09D2A1-7C3E-48E5-AF59-F46D3C4523AA}" dt="2024-02-02T17:51:52.458" v="911"/>
          <ac:picMkLst>
            <pc:docMk/>
            <pc:sldMk cId="2075038000" sldId="260"/>
            <ac:picMk id="1026" creationId="{185BA1FC-BF44-47FA-ACA4-F94383F8C90B}"/>
          </ac:picMkLst>
        </pc:picChg>
      </pc:sldChg>
      <pc:sldChg chg="addSp delSp modSp add">
        <pc:chgData name="voronzovakristya0504@gmail.com" userId="0dbb59a14acf5c86" providerId="LiveId" clId="{5C09D2A1-7C3E-48E5-AF59-F46D3C4523AA}" dt="2024-02-04T16:07:48.390" v="988" actId="1076"/>
        <pc:sldMkLst>
          <pc:docMk/>
          <pc:sldMk cId="2846545990" sldId="261"/>
        </pc:sldMkLst>
        <pc:picChg chg="add del">
          <ac:chgData name="voronzovakristya0504@gmail.com" userId="0dbb59a14acf5c86" providerId="LiveId" clId="{5C09D2A1-7C3E-48E5-AF59-F46D3C4523AA}" dt="2024-02-04T16:06:35.665" v="975"/>
          <ac:picMkLst>
            <pc:docMk/>
            <pc:sldMk cId="2846545990" sldId="261"/>
            <ac:picMk id="4" creationId="{19A5A573-2826-4ADC-82FE-A21AD4683647}"/>
          </ac:picMkLst>
        </pc:picChg>
        <pc:picChg chg="add mod">
          <ac:chgData name="voronzovakristya0504@gmail.com" userId="0dbb59a14acf5c86" providerId="LiveId" clId="{5C09D2A1-7C3E-48E5-AF59-F46D3C4523AA}" dt="2024-02-04T16:07:43.206" v="986" actId="1076"/>
          <ac:picMkLst>
            <pc:docMk/>
            <pc:sldMk cId="2846545990" sldId="261"/>
            <ac:picMk id="1026" creationId="{8A2414F4-17DE-421C-862E-2E2468CA12C5}"/>
          </ac:picMkLst>
        </pc:picChg>
        <pc:picChg chg="add mod">
          <ac:chgData name="voronzovakristya0504@gmail.com" userId="0dbb59a14acf5c86" providerId="LiveId" clId="{5C09D2A1-7C3E-48E5-AF59-F46D3C4523AA}" dt="2024-02-04T16:07:45.462" v="987" actId="1076"/>
          <ac:picMkLst>
            <pc:docMk/>
            <pc:sldMk cId="2846545990" sldId="261"/>
            <ac:picMk id="1030" creationId="{BCE49241-32E8-4C6F-B581-78235A0DED8C}"/>
          </ac:picMkLst>
        </pc:picChg>
        <pc:picChg chg="add mod">
          <ac:chgData name="voronzovakristya0504@gmail.com" userId="0dbb59a14acf5c86" providerId="LiveId" clId="{5C09D2A1-7C3E-48E5-AF59-F46D3C4523AA}" dt="2024-02-04T16:07:48.390" v="988" actId="1076"/>
          <ac:picMkLst>
            <pc:docMk/>
            <pc:sldMk cId="2846545990" sldId="261"/>
            <ac:picMk id="1032" creationId="{3CDAC9C3-6BD3-4E2A-84E9-207DB84D2A0A}"/>
          </ac:picMkLst>
        </pc:picChg>
      </pc:sldChg>
      <pc:sldChg chg="add">
        <pc:chgData name="voronzovakristya0504@gmail.com" userId="0dbb59a14acf5c86" providerId="LiveId" clId="{5C09D2A1-7C3E-48E5-AF59-F46D3C4523AA}" dt="2024-01-27T20:13:03.840" v="16"/>
        <pc:sldMkLst>
          <pc:docMk/>
          <pc:sldMk cId="2842769903" sldId="262"/>
        </pc:sldMkLst>
      </pc:sldChg>
      <pc:sldChg chg="add">
        <pc:chgData name="voronzovakristya0504@gmail.com" userId="0dbb59a14acf5c86" providerId="LiveId" clId="{5C09D2A1-7C3E-48E5-AF59-F46D3C4523AA}" dt="2024-01-27T20:13:04.004" v="17"/>
        <pc:sldMkLst>
          <pc:docMk/>
          <pc:sldMk cId="3227443190" sldId="263"/>
        </pc:sldMkLst>
      </pc:sldChg>
      <pc:sldChg chg="add">
        <pc:chgData name="voronzovakristya0504@gmail.com" userId="0dbb59a14acf5c86" providerId="LiveId" clId="{5C09D2A1-7C3E-48E5-AF59-F46D3C4523AA}" dt="2024-01-27T20:13:04.269" v="18"/>
        <pc:sldMkLst>
          <pc:docMk/>
          <pc:sldMk cId="4017950087" sldId="264"/>
        </pc:sldMkLst>
      </pc:sldChg>
      <pc:sldChg chg="add">
        <pc:chgData name="voronzovakristya0504@gmail.com" userId="0dbb59a14acf5c86" providerId="LiveId" clId="{5C09D2A1-7C3E-48E5-AF59-F46D3C4523AA}" dt="2024-01-27T20:13:05.779" v="19"/>
        <pc:sldMkLst>
          <pc:docMk/>
          <pc:sldMk cId="2425786886" sldId="265"/>
        </pc:sldMkLst>
      </pc:sldChg>
      <pc:sldChg chg="addSp delSp modSp add del mod ord modAnim">
        <pc:chgData name="voronzovakristya0504@gmail.com" userId="0dbb59a14acf5c86" providerId="LiveId" clId="{5C09D2A1-7C3E-48E5-AF59-F46D3C4523AA}" dt="2024-02-05T17:02:43.865" v="1105" actId="47"/>
        <pc:sldMkLst>
          <pc:docMk/>
          <pc:sldMk cId="2450459897" sldId="266"/>
        </pc:sldMkLst>
        <pc:spChg chg="del">
          <ac:chgData name="voronzovakristya0504@gmail.com" userId="0dbb59a14acf5c86" providerId="LiveId" clId="{5C09D2A1-7C3E-48E5-AF59-F46D3C4523AA}" dt="2024-01-27T20:21:25.050" v="21" actId="478"/>
          <ac:spMkLst>
            <pc:docMk/>
            <pc:sldMk cId="2450459897" sldId="266"/>
            <ac:spMk id="2" creationId="{407AC2BF-93DD-45CD-994F-91A377C29115}"/>
          </ac:spMkLst>
        </pc:spChg>
        <pc:spChg chg="del mod">
          <ac:chgData name="voronzovakristya0504@gmail.com" userId="0dbb59a14acf5c86" providerId="LiveId" clId="{5C09D2A1-7C3E-48E5-AF59-F46D3C4523AA}" dt="2024-01-27T20:23:41.395" v="60" actId="478"/>
          <ac:spMkLst>
            <pc:docMk/>
            <pc:sldMk cId="2450459897" sldId="266"/>
            <ac:spMk id="3" creationId="{08492F68-C688-48E4-87C8-897CAEB924E2}"/>
          </ac:spMkLst>
        </pc:spChg>
        <pc:spChg chg="add mod">
          <ac:chgData name="voronzovakristya0504@gmail.com" userId="0dbb59a14acf5c86" providerId="LiveId" clId="{5C09D2A1-7C3E-48E5-AF59-F46D3C4523AA}" dt="2024-01-27T20:32:42.460" v="167" actId="164"/>
          <ac:spMkLst>
            <pc:docMk/>
            <pc:sldMk cId="2450459897" sldId="266"/>
            <ac:spMk id="4" creationId="{403338C1-F043-459F-AF06-DE0E0931CCAC}"/>
          </ac:spMkLst>
        </pc:spChg>
        <pc:spChg chg="add mod">
          <ac:chgData name="voronzovakristya0504@gmail.com" userId="0dbb59a14acf5c86" providerId="LiveId" clId="{5C09D2A1-7C3E-48E5-AF59-F46D3C4523AA}" dt="2024-02-02T17:22:29.968" v="613" actId="122"/>
          <ac:spMkLst>
            <pc:docMk/>
            <pc:sldMk cId="2450459897" sldId="266"/>
            <ac:spMk id="5" creationId="{8451F702-13C8-40E5-94EB-8B1026A5D8F7}"/>
          </ac:spMkLst>
        </pc:spChg>
        <pc:spChg chg="add mod">
          <ac:chgData name="voronzovakristya0504@gmail.com" userId="0dbb59a14acf5c86" providerId="LiveId" clId="{5C09D2A1-7C3E-48E5-AF59-F46D3C4523AA}" dt="2024-01-27T20:36:03.031" v="214" actId="207"/>
          <ac:spMkLst>
            <pc:docMk/>
            <pc:sldMk cId="2450459897" sldId="266"/>
            <ac:spMk id="6" creationId="{655AC19F-D2D9-46E0-B52A-5B0394F94187}"/>
          </ac:spMkLst>
        </pc:spChg>
        <pc:spChg chg="add del mod">
          <ac:chgData name="voronzovakristya0504@gmail.com" userId="0dbb59a14acf5c86" providerId="LiveId" clId="{5C09D2A1-7C3E-48E5-AF59-F46D3C4523AA}" dt="2024-02-05T16:49:02.071" v="1021" actId="478"/>
          <ac:spMkLst>
            <pc:docMk/>
            <pc:sldMk cId="2450459897" sldId="266"/>
            <ac:spMk id="7" creationId="{0C509DE5-A507-42C4-A7B5-E2C180018946}"/>
          </ac:spMkLst>
        </pc:spChg>
        <pc:spChg chg="add del mod">
          <ac:chgData name="voronzovakristya0504@gmail.com" userId="0dbb59a14acf5c86" providerId="LiveId" clId="{5C09D2A1-7C3E-48E5-AF59-F46D3C4523AA}" dt="2024-01-27T20:23:45.515" v="61" actId="478"/>
          <ac:spMkLst>
            <pc:docMk/>
            <pc:sldMk cId="2450459897" sldId="266"/>
            <ac:spMk id="10" creationId="{83FD2792-6647-4BD7-8E34-AD03F7E7B508}"/>
          </ac:spMkLst>
        </pc:spChg>
        <pc:spChg chg="add del mod">
          <ac:chgData name="voronzovakristya0504@gmail.com" userId="0dbb59a14acf5c86" providerId="LiveId" clId="{5C09D2A1-7C3E-48E5-AF59-F46D3C4523AA}" dt="2024-01-27T20:32:36.244" v="166" actId="478"/>
          <ac:spMkLst>
            <pc:docMk/>
            <pc:sldMk cId="2450459897" sldId="266"/>
            <ac:spMk id="11" creationId="{98EF6FB2-058E-43D8-8E0E-89DBBF074EC3}"/>
          </ac:spMkLst>
        </pc:spChg>
        <pc:spChg chg="add del mod">
          <ac:chgData name="voronzovakristya0504@gmail.com" userId="0dbb59a14acf5c86" providerId="LiveId" clId="{5C09D2A1-7C3E-48E5-AF59-F46D3C4523AA}" dt="2024-02-05T16:49:05.686" v="1023" actId="478"/>
          <ac:spMkLst>
            <pc:docMk/>
            <pc:sldMk cId="2450459897" sldId="266"/>
            <ac:spMk id="12" creationId="{481B0AE4-2CF1-4E4F-B436-0B310AAC3B31}"/>
          </ac:spMkLst>
        </pc:spChg>
        <pc:spChg chg="add mod">
          <ac:chgData name="voronzovakristya0504@gmail.com" userId="0dbb59a14acf5c86" providerId="LiveId" clId="{5C09D2A1-7C3E-48E5-AF59-F46D3C4523AA}" dt="2024-02-05T16:48:26.861" v="1007" actId="20577"/>
          <ac:spMkLst>
            <pc:docMk/>
            <pc:sldMk cId="2450459897" sldId="266"/>
            <ac:spMk id="14" creationId="{052C2618-3961-46DC-86FD-F7A1E77CF8F5}"/>
          </ac:spMkLst>
        </pc:spChg>
        <pc:spChg chg="add del mod">
          <ac:chgData name="voronzovakristya0504@gmail.com" userId="0dbb59a14acf5c86" providerId="LiveId" clId="{5C09D2A1-7C3E-48E5-AF59-F46D3C4523AA}" dt="2024-01-27T20:31:31.404" v="137" actId="478"/>
          <ac:spMkLst>
            <pc:docMk/>
            <pc:sldMk cId="2450459897" sldId="266"/>
            <ac:spMk id="16" creationId="{CA4D52A5-E48C-4BE2-9F8F-A8B4A4DBFA02}"/>
          </ac:spMkLst>
        </pc:spChg>
        <pc:spChg chg="add del mod">
          <ac:chgData name="voronzovakristya0504@gmail.com" userId="0dbb59a14acf5c86" providerId="LiveId" clId="{5C09D2A1-7C3E-48E5-AF59-F46D3C4523AA}" dt="2024-01-27T20:31:31.407" v="141"/>
          <ac:spMkLst>
            <pc:docMk/>
            <pc:sldMk cId="2450459897" sldId="266"/>
            <ac:spMk id="17" creationId="{73188D6B-CFC4-4CB0-B7EB-9BFFFE47F52B}"/>
          </ac:spMkLst>
        </pc:spChg>
        <pc:spChg chg="add del mod">
          <ac:chgData name="voronzovakristya0504@gmail.com" userId="0dbb59a14acf5c86" providerId="LiveId" clId="{5C09D2A1-7C3E-48E5-AF59-F46D3C4523AA}" dt="2024-01-27T20:31:31.406" v="139"/>
          <ac:spMkLst>
            <pc:docMk/>
            <pc:sldMk cId="2450459897" sldId="266"/>
            <ac:spMk id="18" creationId="{5AD02D80-977F-4885-9A7B-DF00B527B4BE}"/>
          </ac:spMkLst>
        </pc:spChg>
        <pc:spChg chg="add del mod">
          <ac:chgData name="voronzovakristya0504@gmail.com" userId="0dbb59a14acf5c86" providerId="LiveId" clId="{5C09D2A1-7C3E-48E5-AF59-F46D3C4523AA}" dt="2024-01-27T20:35:17.260" v="206" actId="478"/>
          <ac:spMkLst>
            <pc:docMk/>
            <pc:sldMk cId="2450459897" sldId="266"/>
            <ac:spMk id="19" creationId="{A019BCFD-28FC-4995-B9BD-3DBBA9798138}"/>
          </ac:spMkLst>
        </pc:spChg>
        <pc:spChg chg="mod">
          <ac:chgData name="voronzovakristya0504@gmail.com" userId="0dbb59a14acf5c86" providerId="LiveId" clId="{5C09D2A1-7C3E-48E5-AF59-F46D3C4523AA}" dt="2024-01-27T20:30:02.550" v="114" actId="1076"/>
          <ac:spMkLst>
            <pc:docMk/>
            <pc:sldMk cId="2450459897" sldId="266"/>
            <ac:spMk id="22" creationId="{3FEAA5A2-ACD9-4A3B-8662-87A14C7017A0}"/>
          </ac:spMkLst>
        </pc:spChg>
        <pc:spChg chg="mod">
          <ac:chgData name="voronzovakristya0504@gmail.com" userId="0dbb59a14acf5c86" providerId="LiveId" clId="{5C09D2A1-7C3E-48E5-AF59-F46D3C4523AA}" dt="2024-02-05T16:48:59.498" v="1020" actId="20577"/>
          <ac:spMkLst>
            <pc:docMk/>
            <pc:sldMk cId="2450459897" sldId="266"/>
            <ac:spMk id="23" creationId="{3E51F484-F566-4299-A63D-F3508A1ED93F}"/>
          </ac:spMkLst>
        </pc:spChg>
        <pc:spChg chg="mod">
          <ac:chgData name="voronzovakristya0504@gmail.com" userId="0dbb59a14acf5c86" providerId="LiveId" clId="{5C09D2A1-7C3E-48E5-AF59-F46D3C4523AA}" dt="2024-01-27T20:30:32.870" v="119"/>
          <ac:spMkLst>
            <pc:docMk/>
            <pc:sldMk cId="2450459897" sldId="266"/>
            <ac:spMk id="25" creationId="{9174D76F-CC42-4CBD-A68C-0E1801260B23}"/>
          </ac:spMkLst>
        </pc:spChg>
        <pc:spChg chg="mod">
          <ac:chgData name="voronzovakristya0504@gmail.com" userId="0dbb59a14acf5c86" providerId="LiveId" clId="{5C09D2A1-7C3E-48E5-AF59-F46D3C4523AA}" dt="2024-01-27T20:32:59.818" v="170" actId="1076"/>
          <ac:spMkLst>
            <pc:docMk/>
            <pc:sldMk cId="2450459897" sldId="266"/>
            <ac:spMk id="26" creationId="{138C873D-8D8F-4132-8D2B-ED7A2A1B289B}"/>
          </ac:spMkLst>
        </pc:spChg>
        <pc:spChg chg="mod">
          <ac:chgData name="voronzovakristya0504@gmail.com" userId="0dbb59a14acf5c86" providerId="LiveId" clId="{5C09D2A1-7C3E-48E5-AF59-F46D3C4523AA}" dt="2024-01-27T20:31:34.235" v="142"/>
          <ac:spMkLst>
            <pc:docMk/>
            <pc:sldMk cId="2450459897" sldId="266"/>
            <ac:spMk id="28" creationId="{30024F16-C161-4574-B698-A3F22D22336A}"/>
          </ac:spMkLst>
        </pc:spChg>
        <pc:spChg chg="mod">
          <ac:chgData name="voronzovakristya0504@gmail.com" userId="0dbb59a14acf5c86" providerId="LiveId" clId="{5C09D2A1-7C3E-48E5-AF59-F46D3C4523AA}" dt="2024-01-27T20:32:11.761" v="161" actId="20577"/>
          <ac:spMkLst>
            <pc:docMk/>
            <pc:sldMk cId="2450459897" sldId="266"/>
            <ac:spMk id="29" creationId="{D5B6253F-C34E-48B3-8836-555D092DC25C}"/>
          </ac:spMkLst>
        </pc:spChg>
        <pc:spChg chg="mod">
          <ac:chgData name="voronzovakristya0504@gmail.com" userId="0dbb59a14acf5c86" providerId="LiveId" clId="{5C09D2A1-7C3E-48E5-AF59-F46D3C4523AA}" dt="2024-01-27T20:33:26.727" v="176" actId="1076"/>
          <ac:spMkLst>
            <pc:docMk/>
            <pc:sldMk cId="2450459897" sldId="266"/>
            <ac:spMk id="31" creationId="{C649D990-2624-4FAC-87FE-E54C46BB7EB4}"/>
          </ac:spMkLst>
        </pc:spChg>
        <pc:spChg chg="mod">
          <ac:chgData name="voronzovakristya0504@gmail.com" userId="0dbb59a14acf5c86" providerId="LiveId" clId="{5C09D2A1-7C3E-48E5-AF59-F46D3C4523AA}" dt="2024-02-05T16:48:54.188" v="1013" actId="20577"/>
          <ac:spMkLst>
            <pc:docMk/>
            <pc:sldMk cId="2450459897" sldId="266"/>
            <ac:spMk id="32" creationId="{D608ED09-5CDB-43B1-A0F0-FCE95E6433F3}"/>
          </ac:spMkLst>
        </pc:spChg>
        <pc:spChg chg="add mod">
          <ac:chgData name="voronzovakristya0504@gmail.com" userId="0dbb59a14acf5c86" providerId="LiveId" clId="{5C09D2A1-7C3E-48E5-AF59-F46D3C4523AA}" dt="2024-01-27T20:50:53.732" v="478"/>
          <ac:spMkLst>
            <pc:docMk/>
            <pc:sldMk cId="2450459897" sldId="266"/>
            <ac:spMk id="51" creationId="{CC88A8F9-AC08-4057-90DA-081E03BA28D9}"/>
          </ac:spMkLst>
        </pc:spChg>
        <pc:grpChg chg="add mod ord">
          <ac:chgData name="voronzovakristya0504@gmail.com" userId="0dbb59a14acf5c86" providerId="LiveId" clId="{5C09D2A1-7C3E-48E5-AF59-F46D3C4523AA}" dt="2024-01-27T20:36:13.283" v="217" actId="166"/>
          <ac:grpSpMkLst>
            <pc:docMk/>
            <pc:sldMk cId="2450459897" sldId="266"/>
            <ac:grpSpMk id="8" creationId="{0764F66D-A8F8-4693-B6C9-0ED6F37589DF}"/>
          </ac:grpSpMkLst>
        </pc:grpChg>
        <pc:grpChg chg="add mod">
          <ac:chgData name="voronzovakristya0504@gmail.com" userId="0dbb59a14acf5c86" providerId="LiveId" clId="{5C09D2A1-7C3E-48E5-AF59-F46D3C4523AA}" dt="2024-02-05T16:49:13.892" v="1025" actId="1076"/>
          <ac:grpSpMkLst>
            <pc:docMk/>
            <pc:sldMk cId="2450459897" sldId="266"/>
            <ac:grpSpMk id="20" creationId="{EF575FFB-946E-4502-B6A5-8027D8581003}"/>
          </ac:grpSpMkLst>
        </pc:grpChg>
        <pc:grpChg chg="add mod">
          <ac:chgData name="voronzovakristya0504@gmail.com" userId="0dbb59a14acf5c86" providerId="LiveId" clId="{5C09D2A1-7C3E-48E5-AF59-F46D3C4523AA}" dt="2024-01-27T20:33:40.184" v="179" actId="1076"/>
          <ac:grpSpMkLst>
            <pc:docMk/>
            <pc:sldMk cId="2450459897" sldId="266"/>
            <ac:grpSpMk id="21" creationId="{FDF3AC08-23A0-4C9E-BF62-EB3EA2D993CC}"/>
          </ac:grpSpMkLst>
        </pc:grpChg>
        <pc:grpChg chg="add mod">
          <ac:chgData name="voronzovakristya0504@gmail.com" userId="0dbb59a14acf5c86" providerId="LiveId" clId="{5C09D2A1-7C3E-48E5-AF59-F46D3C4523AA}" dt="2024-01-27T20:33:05.270" v="172" actId="1076"/>
          <ac:grpSpMkLst>
            <pc:docMk/>
            <pc:sldMk cId="2450459897" sldId="266"/>
            <ac:grpSpMk id="24" creationId="{3584A2FA-0AD3-4AFB-BEBB-D574C035D5A8}"/>
          </ac:grpSpMkLst>
        </pc:grpChg>
        <pc:grpChg chg="add mod">
          <ac:chgData name="voronzovakristya0504@gmail.com" userId="0dbb59a14acf5c86" providerId="LiveId" clId="{5C09D2A1-7C3E-48E5-AF59-F46D3C4523AA}" dt="2024-01-27T20:33:42.580" v="180" actId="1076"/>
          <ac:grpSpMkLst>
            <pc:docMk/>
            <pc:sldMk cId="2450459897" sldId="266"/>
            <ac:grpSpMk id="27" creationId="{4F16FD65-7524-4803-83EA-C5C145C00D8F}"/>
          </ac:grpSpMkLst>
        </pc:grpChg>
        <pc:grpChg chg="add mod">
          <ac:chgData name="voronzovakristya0504@gmail.com" userId="0dbb59a14acf5c86" providerId="LiveId" clId="{5C09D2A1-7C3E-48E5-AF59-F46D3C4523AA}" dt="2024-01-27T20:33:31.733" v="177" actId="1076"/>
          <ac:grpSpMkLst>
            <pc:docMk/>
            <pc:sldMk cId="2450459897" sldId="266"/>
            <ac:grpSpMk id="30" creationId="{5EB1DB5A-221D-4849-9818-7FEB86236305}"/>
          </ac:grpSpMkLst>
        </pc:grpChg>
        <pc:picChg chg="add del">
          <ac:chgData name="voronzovakristya0504@gmail.com" userId="0dbb59a14acf5c86" providerId="LiveId" clId="{5C09D2A1-7C3E-48E5-AF59-F46D3C4523AA}" dt="2024-01-27T20:27:53.380" v="83" actId="478"/>
          <ac:picMkLst>
            <pc:docMk/>
            <pc:sldMk cId="2450459897" sldId="266"/>
            <ac:picMk id="15" creationId="{297AECB2-DD2E-4B21-A3DF-453E23C8BF3C}"/>
          </ac:picMkLst>
        </pc:picChg>
        <pc:picChg chg="mod">
          <ac:chgData name="voronzovakristya0504@gmail.com" userId="0dbb59a14acf5c86" providerId="LiveId" clId="{5C09D2A1-7C3E-48E5-AF59-F46D3C4523AA}" dt="2024-01-27T20:33:02.519" v="171" actId="1076"/>
          <ac:picMkLst>
            <pc:docMk/>
            <pc:sldMk cId="2450459897" sldId="266"/>
            <ac:picMk id="1028" creationId="{E9FF2CB3-083A-4907-BC1E-D78C4388C1E9}"/>
          </ac:picMkLst>
        </pc:picChg>
        <pc:cxnChg chg="add mod">
          <ac:chgData name="voronzovakristya0504@gmail.com" userId="0dbb59a14acf5c86" providerId="LiveId" clId="{5C09D2A1-7C3E-48E5-AF59-F46D3C4523AA}" dt="2024-02-05T16:49:10.456" v="1024" actId="1076"/>
          <ac:cxnSpMkLst>
            <pc:docMk/>
            <pc:sldMk cId="2450459897" sldId="266"/>
            <ac:cxnSpMk id="34" creationId="{0B13CA32-C311-4022-BEC8-01FCDE7F0C6E}"/>
          </ac:cxnSpMkLst>
        </pc:cxnChg>
        <pc:cxnChg chg="add del mod">
          <ac:chgData name="voronzovakristya0504@gmail.com" userId="0dbb59a14acf5c86" providerId="LiveId" clId="{5C09D2A1-7C3E-48E5-AF59-F46D3C4523AA}" dt="2024-02-05T16:49:03.402" v="1022" actId="478"/>
          <ac:cxnSpMkLst>
            <pc:docMk/>
            <pc:sldMk cId="2450459897" sldId="266"/>
            <ac:cxnSpMk id="36" creationId="{E9D81F9B-46D6-4535-9BA2-32164513E51F}"/>
          </ac:cxnSpMkLst>
        </pc:cxnChg>
        <pc:cxnChg chg="add mod">
          <ac:chgData name="voronzovakristya0504@gmail.com" userId="0dbb59a14acf5c86" providerId="LiveId" clId="{5C09D2A1-7C3E-48E5-AF59-F46D3C4523AA}" dt="2024-01-27T20:34:40.725" v="192" actId="14100"/>
          <ac:cxnSpMkLst>
            <pc:docMk/>
            <pc:sldMk cId="2450459897" sldId="266"/>
            <ac:cxnSpMk id="38" creationId="{12EFE95F-56C9-422A-A030-A78712005A2D}"/>
          </ac:cxnSpMkLst>
        </pc:cxnChg>
        <pc:cxnChg chg="add mod">
          <ac:chgData name="voronzovakristya0504@gmail.com" userId="0dbb59a14acf5c86" providerId="LiveId" clId="{5C09D2A1-7C3E-48E5-AF59-F46D3C4523AA}" dt="2024-01-27T20:34:58.627" v="199" actId="14100"/>
          <ac:cxnSpMkLst>
            <pc:docMk/>
            <pc:sldMk cId="2450459897" sldId="266"/>
            <ac:cxnSpMk id="41" creationId="{B309D5C4-6DC4-43DB-8460-B86F4ABBC007}"/>
          </ac:cxnSpMkLst>
        </pc:cxnChg>
        <pc:cxnChg chg="add mod">
          <ac:chgData name="voronzovakristya0504@gmail.com" userId="0dbb59a14acf5c86" providerId="LiveId" clId="{5C09D2A1-7C3E-48E5-AF59-F46D3C4523AA}" dt="2024-01-27T20:35:11.842" v="204" actId="14100"/>
          <ac:cxnSpMkLst>
            <pc:docMk/>
            <pc:sldMk cId="2450459897" sldId="266"/>
            <ac:cxnSpMk id="45" creationId="{9E956909-04E0-4A4B-B412-D523276D9BE0}"/>
          </ac:cxnSpMkLst>
        </pc:cxnChg>
        <pc:cxnChg chg="add mod">
          <ac:chgData name="voronzovakristya0504@gmail.com" userId="0dbb59a14acf5c86" providerId="LiveId" clId="{5C09D2A1-7C3E-48E5-AF59-F46D3C4523AA}" dt="2024-02-05T16:50:47.920" v="1026" actId="1076"/>
          <ac:cxnSpMkLst>
            <pc:docMk/>
            <pc:sldMk cId="2450459897" sldId="266"/>
            <ac:cxnSpMk id="49" creationId="{8D0E541F-AC16-4BA0-B7BA-E61C2D3BB495}"/>
          </ac:cxnSpMkLst>
        </pc:cxnChg>
      </pc:sldChg>
      <pc:sldChg chg="addSp modSp add mod ord">
        <pc:chgData name="voronzovakristya0504@gmail.com" userId="0dbb59a14acf5c86" providerId="LiveId" clId="{5C09D2A1-7C3E-48E5-AF59-F46D3C4523AA}" dt="2024-01-27T20:49:31.665" v="463"/>
        <pc:sldMkLst>
          <pc:docMk/>
          <pc:sldMk cId="317717819" sldId="267"/>
        </pc:sldMkLst>
        <pc:spChg chg="mod">
          <ac:chgData name="voronzovakristya0504@gmail.com" userId="0dbb59a14acf5c86" providerId="LiveId" clId="{5C09D2A1-7C3E-48E5-AF59-F46D3C4523AA}" dt="2024-01-27T20:47:32.942" v="452" actId="20577"/>
          <ac:spMkLst>
            <pc:docMk/>
            <pc:sldMk cId="317717819" sldId="267"/>
            <ac:spMk id="7" creationId="{00000000-0000-0000-0000-000000000000}"/>
          </ac:spMkLst>
        </pc:spChg>
        <pc:picChg chg="add mod">
          <ac:chgData name="voronzovakristya0504@gmail.com" userId="0dbb59a14acf5c86" providerId="LiveId" clId="{5C09D2A1-7C3E-48E5-AF59-F46D3C4523AA}" dt="2024-01-27T20:47:28.420" v="449" actId="167"/>
          <ac:picMkLst>
            <pc:docMk/>
            <pc:sldMk cId="317717819" sldId="267"/>
            <ac:picMk id="12" creationId="{80EF56E2-25D5-417B-A0C1-6D7993B9C62F}"/>
          </ac:picMkLst>
        </pc:picChg>
      </pc:sldChg>
      <pc:sldChg chg="addSp modSp add">
        <pc:chgData name="voronzovakristya0504@gmail.com" userId="0dbb59a14acf5c86" providerId="LiveId" clId="{5C09D2A1-7C3E-48E5-AF59-F46D3C4523AA}" dt="2024-01-27T20:47:53.031" v="455" actId="167"/>
        <pc:sldMkLst>
          <pc:docMk/>
          <pc:sldMk cId="2147151533" sldId="268"/>
        </pc:sldMkLst>
        <pc:picChg chg="add mod">
          <ac:chgData name="voronzovakristya0504@gmail.com" userId="0dbb59a14acf5c86" providerId="LiveId" clId="{5C09D2A1-7C3E-48E5-AF59-F46D3C4523AA}" dt="2024-01-27T20:47:53.031" v="455" actId="167"/>
          <ac:picMkLst>
            <pc:docMk/>
            <pc:sldMk cId="2147151533" sldId="268"/>
            <ac:picMk id="10" creationId="{4B0AC6CD-09A6-402D-AA2E-0CB404F4AABB}"/>
          </ac:picMkLst>
        </pc:picChg>
      </pc:sldChg>
      <pc:sldChg chg="addSp modSp add mod">
        <pc:chgData name="voronzovakristya0504@gmail.com" userId="0dbb59a14acf5c86" providerId="LiveId" clId="{5C09D2A1-7C3E-48E5-AF59-F46D3C4523AA}" dt="2024-02-02T17:49:17.184" v="910" actId="207"/>
        <pc:sldMkLst>
          <pc:docMk/>
          <pc:sldMk cId="3539627950" sldId="269"/>
        </pc:sldMkLst>
        <pc:spChg chg="mod">
          <ac:chgData name="voronzovakristya0504@gmail.com" userId="0dbb59a14acf5c86" providerId="LiveId" clId="{5C09D2A1-7C3E-48E5-AF59-F46D3C4523AA}" dt="2024-02-02T17:49:17.184" v="910" actId="207"/>
          <ac:spMkLst>
            <pc:docMk/>
            <pc:sldMk cId="3539627950" sldId="269"/>
            <ac:spMk id="3" creationId="{00000000-0000-0000-0000-000000000000}"/>
          </ac:spMkLst>
        </pc:spChg>
        <pc:picChg chg="add mod">
          <ac:chgData name="voronzovakristya0504@gmail.com" userId="0dbb59a14acf5c86" providerId="LiveId" clId="{5C09D2A1-7C3E-48E5-AF59-F46D3C4523AA}" dt="2024-01-27T20:50:01.656" v="474" actId="167"/>
          <ac:picMkLst>
            <pc:docMk/>
            <pc:sldMk cId="3539627950" sldId="269"/>
            <ac:picMk id="9" creationId="{17FDF295-9561-43EE-9C0E-3C64D5E15F66}"/>
          </ac:picMkLst>
        </pc:picChg>
      </pc:sldChg>
      <pc:sldChg chg="addSp modSp add">
        <pc:chgData name="voronzovakristya0504@gmail.com" userId="0dbb59a14acf5c86" providerId="LiveId" clId="{5C09D2A1-7C3E-48E5-AF59-F46D3C4523AA}" dt="2024-01-27T20:49:57.507" v="472" actId="167"/>
        <pc:sldMkLst>
          <pc:docMk/>
          <pc:sldMk cId="1077556828" sldId="270"/>
        </pc:sldMkLst>
        <pc:picChg chg="add mod">
          <ac:chgData name="voronzovakristya0504@gmail.com" userId="0dbb59a14acf5c86" providerId="LiveId" clId="{5C09D2A1-7C3E-48E5-AF59-F46D3C4523AA}" dt="2024-01-27T20:49:57.507" v="472" actId="167"/>
          <ac:picMkLst>
            <pc:docMk/>
            <pc:sldMk cId="1077556828" sldId="270"/>
            <ac:picMk id="9" creationId="{3443A084-2210-4257-A9E3-F66F181C96DC}"/>
          </ac:picMkLst>
        </pc:picChg>
      </pc:sldChg>
      <pc:sldChg chg="addSp delSp modSp add mod modAnim">
        <pc:chgData name="voronzovakristya0504@gmail.com" userId="0dbb59a14acf5c86" providerId="LiveId" clId="{5C09D2A1-7C3E-48E5-AF59-F46D3C4523AA}" dt="2024-01-27T20:53:11.553" v="495"/>
        <pc:sldMkLst>
          <pc:docMk/>
          <pc:sldMk cId="3757370583" sldId="271"/>
        </pc:sldMkLst>
        <pc:spChg chg="mod">
          <ac:chgData name="voronzovakristya0504@gmail.com" userId="0dbb59a14acf5c86" providerId="LiveId" clId="{5C09D2A1-7C3E-48E5-AF59-F46D3C4523AA}" dt="2024-01-27T20:52:30.198" v="482"/>
          <ac:spMkLst>
            <pc:docMk/>
            <pc:sldMk cId="3757370583" sldId="271"/>
            <ac:spMk id="29" creationId="{B0F7DC6E-5ED3-43CA-AD7C-45EA9FFF760C}"/>
          </ac:spMkLst>
        </pc:spChg>
        <pc:grpChg chg="add del mod">
          <ac:chgData name="voronzovakristya0504@gmail.com" userId="0dbb59a14acf5c86" providerId="LiveId" clId="{5C09D2A1-7C3E-48E5-AF59-F46D3C4523AA}" dt="2024-01-27T20:53:11.553" v="495"/>
          <ac:grpSpMkLst>
            <pc:docMk/>
            <pc:sldMk cId="3757370583" sldId="271"/>
            <ac:grpSpMk id="27" creationId="{6B7AA01A-0A62-4711-9819-2411FF9D8763}"/>
          </ac:grpSpMkLst>
        </pc:grpChg>
        <pc:grpChg chg="add del mod">
          <ac:chgData name="voronzovakristya0504@gmail.com" userId="0dbb59a14acf5c86" providerId="LiveId" clId="{5C09D2A1-7C3E-48E5-AF59-F46D3C4523AA}" dt="2024-01-27T20:53:08.499" v="491"/>
          <ac:grpSpMkLst>
            <pc:docMk/>
            <pc:sldMk cId="3757370583" sldId="271"/>
            <ac:grpSpMk id="30" creationId="{08C0E8E0-FFF7-4049-98D8-597980BFA623}"/>
          </ac:grpSpMkLst>
        </pc:grpChg>
        <pc:picChg chg="add mod">
          <ac:chgData name="voronzovakristya0504@gmail.com" userId="0dbb59a14acf5c86" providerId="LiveId" clId="{5C09D2A1-7C3E-48E5-AF59-F46D3C4523AA}" dt="2024-01-27T20:49:54.412" v="470" actId="167"/>
          <ac:picMkLst>
            <pc:docMk/>
            <pc:sldMk cId="3757370583" sldId="271"/>
            <ac:picMk id="25" creationId="{6BE39C35-6341-48C8-B2EE-09A67A60AFE2}"/>
          </ac:picMkLst>
        </pc:picChg>
        <pc:picChg chg="add del mod">
          <ac:chgData name="voronzovakristya0504@gmail.com" userId="0dbb59a14acf5c86" providerId="LiveId" clId="{5C09D2A1-7C3E-48E5-AF59-F46D3C4523AA}" dt="2024-01-27T20:52:16.468" v="480" actId="478"/>
          <ac:picMkLst>
            <pc:docMk/>
            <pc:sldMk cId="3757370583" sldId="271"/>
            <ac:picMk id="26" creationId="{391D6245-D1FB-43DA-9F4A-C7A572318848}"/>
          </ac:picMkLst>
        </pc:picChg>
        <pc:picChg chg="mod">
          <ac:chgData name="voronzovakristya0504@gmail.com" userId="0dbb59a14acf5c86" providerId="LiveId" clId="{5C09D2A1-7C3E-48E5-AF59-F46D3C4523AA}" dt="2024-01-27T20:52:30.198" v="482"/>
          <ac:picMkLst>
            <pc:docMk/>
            <pc:sldMk cId="3757370583" sldId="271"/>
            <ac:picMk id="28" creationId="{4CB4D0D4-B690-4E95-963F-A2E219DFC6B5}"/>
          </ac:picMkLst>
        </pc:picChg>
        <pc:picChg chg="mod">
          <ac:chgData name="voronzovakristya0504@gmail.com" userId="0dbb59a14acf5c86" providerId="LiveId" clId="{5C09D2A1-7C3E-48E5-AF59-F46D3C4523AA}" dt="2024-01-27T20:53:07.947" v="490" actId="1076"/>
          <ac:picMkLst>
            <pc:docMk/>
            <pc:sldMk cId="3757370583" sldId="271"/>
            <ac:picMk id="31" creationId="{E6FA65CF-F20B-478A-9722-A91BDEC5F6BE}"/>
          </ac:picMkLst>
        </pc:picChg>
        <pc:picChg chg="mod">
          <ac:chgData name="voronzovakristya0504@gmail.com" userId="0dbb59a14acf5c86" providerId="LiveId" clId="{5C09D2A1-7C3E-48E5-AF59-F46D3C4523AA}" dt="2024-01-27T20:53:07.947" v="490" actId="1076"/>
          <ac:picMkLst>
            <pc:docMk/>
            <pc:sldMk cId="3757370583" sldId="271"/>
            <ac:picMk id="32" creationId="{43B2DD60-71D8-4562-85B0-925E1B2F704F}"/>
          </ac:picMkLst>
        </pc:picChg>
      </pc:sldChg>
      <pc:sldChg chg="addSp delSp modSp add mod">
        <pc:chgData name="voronzovakristya0504@gmail.com" userId="0dbb59a14acf5c86" providerId="LiveId" clId="{5C09D2A1-7C3E-48E5-AF59-F46D3C4523AA}" dt="2024-01-27T20:53:46.029" v="503" actId="1076"/>
        <pc:sldMkLst>
          <pc:docMk/>
          <pc:sldMk cId="2523452779" sldId="272"/>
        </pc:sldMkLst>
        <pc:spChg chg="del mod topLvl">
          <ac:chgData name="voronzovakristya0504@gmail.com" userId="0dbb59a14acf5c86" providerId="LiveId" clId="{5C09D2A1-7C3E-48E5-AF59-F46D3C4523AA}" dt="2024-01-27T20:53:25.196" v="497" actId="478"/>
          <ac:spMkLst>
            <pc:docMk/>
            <pc:sldMk cId="2523452779" sldId="272"/>
            <ac:spMk id="5" creationId="{00000000-0000-0000-0000-000000000000}"/>
          </ac:spMkLst>
        </pc:spChg>
        <pc:spChg chg="mod">
          <ac:chgData name="voronzovakristya0504@gmail.com" userId="0dbb59a14acf5c86" providerId="LiveId" clId="{5C09D2A1-7C3E-48E5-AF59-F46D3C4523AA}" dt="2024-01-27T20:52:25.177" v="481" actId="164"/>
          <ac:spMkLst>
            <pc:docMk/>
            <pc:sldMk cId="2523452779" sldId="272"/>
            <ac:spMk id="16" creationId="{00000000-0000-0000-0000-000000000000}"/>
          </ac:spMkLst>
        </pc:spChg>
        <pc:grpChg chg="add mod">
          <ac:chgData name="voronzovakristya0504@gmail.com" userId="0dbb59a14acf5c86" providerId="LiveId" clId="{5C09D2A1-7C3E-48E5-AF59-F46D3C4523AA}" dt="2024-01-27T20:53:34.071" v="500" actId="1076"/>
          <ac:grpSpMkLst>
            <pc:docMk/>
            <pc:sldMk cId="2523452779" sldId="272"/>
            <ac:grpSpMk id="3" creationId="{81125D4D-F954-4B3F-A6F5-B9BD467524BB}"/>
          </ac:grpSpMkLst>
        </pc:grpChg>
        <pc:grpChg chg="mod topLvl">
          <ac:chgData name="voronzovakristya0504@gmail.com" userId="0dbb59a14acf5c86" providerId="LiveId" clId="{5C09D2A1-7C3E-48E5-AF59-F46D3C4523AA}" dt="2024-01-27T20:53:46.029" v="503" actId="1076"/>
          <ac:grpSpMkLst>
            <pc:docMk/>
            <pc:sldMk cId="2523452779" sldId="272"/>
            <ac:grpSpMk id="8" creationId="{00000000-0000-0000-0000-000000000000}"/>
          </ac:grpSpMkLst>
        </pc:grpChg>
        <pc:grpChg chg="add del mod">
          <ac:chgData name="voronzovakristya0504@gmail.com" userId="0dbb59a14acf5c86" providerId="LiveId" clId="{5C09D2A1-7C3E-48E5-AF59-F46D3C4523AA}" dt="2024-01-27T20:53:46.029" v="503" actId="1076"/>
          <ac:grpSpMkLst>
            <pc:docMk/>
            <pc:sldMk cId="2523452779" sldId="272"/>
            <ac:grpSpMk id="9" creationId="{00000000-0000-0000-0000-000000000000}"/>
          </ac:grpSpMkLst>
        </pc:grpChg>
        <pc:grpChg chg="del">
          <ac:chgData name="voronzovakristya0504@gmail.com" userId="0dbb59a14acf5c86" providerId="LiveId" clId="{5C09D2A1-7C3E-48E5-AF59-F46D3C4523AA}" dt="2024-01-27T20:53:26.241" v="498" actId="478"/>
          <ac:grpSpMkLst>
            <pc:docMk/>
            <pc:sldMk cId="2523452779" sldId="272"/>
            <ac:grpSpMk id="12" creationId="{00000000-0000-0000-0000-000000000000}"/>
          </ac:grpSpMkLst>
        </pc:grpChg>
        <pc:picChg chg="mod topLvl">
          <ac:chgData name="voronzovakristya0504@gmail.com" userId="0dbb59a14acf5c86" providerId="LiveId" clId="{5C09D2A1-7C3E-48E5-AF59-F46D3C4523AA}" dt="2024-01-27T20:53:46.029" v="503" actId="1076"/>
          <ac:picMkLst>
            <pc:docMk/>
            <pc:sldMk cId="2523452779" sldId="272"/>
            <ac:picMk id="2" creationId="{00000000-0000-0000-0000-000000000000}"/>
          </ac:picMkLst>
        </pc:picChg>
        <pc:picChg chg="mod">
          <ac:chgData name="voronzovakristya0504@gmail.com" userId="0dbb59a14acf5c86" providerId="LiveId" clId="{5C09D2A1-7C3E-48E5-AF59-F46D3C4523AA}" dt="2024-01-27T20:53:46.029" v="503" actId="1076"/>
          <ac:picMkLst>
            <pc:docMk/>
            <pc:sldMk cId="2523452779" sldId="272"/>
            <ac:picMk id="6" creationId="{00000000-0000-0000-0000-000000000000}"/>
          </ac:picMkLst>
        </pc:picChg>
        <pc:picChg chg="add mod">
          <ac:chgData name="voronzovakristya0504@gmail.com" userId="0dbb59a14acf5c86" providerId="LiveId" clId="{5C09D2A1-7C3E-48E5-AF59-F46D3C4523AA}" dt="2024-01-27T20:49:51.004" v="468" actId="167"/>
          <ac:picMkLst>
            <pc:docMk/>
            <pc:sldMk cId="2523452779" sldId="272"/>
            <ac:picMk id="13" creationId="{E8C1F04E-2EB6-443A-8A9E-BA1326F179B6}"/>
          </ac:picMkLst>
        </pc:picChg>
        <pc:picChg chg="mod">
          <ac:chgData name="voronzovakristya0504@gmail.com" userId="0dbb59a14acf5c86" providerId="LiveId" clId="{5C09D2A1-7C3E-48E5-AF59-F46D3C4523AA}" dt="2024-01-27T20:52:25.177" v="481" actId="164"/>
          <ac:picMkLst>
            <pc:docMk/>
            <pc:sldMk cId="2523452779" sldId="272"/>
            <ac:picMk id="15" creationId="{00000000-0000-0000-0000-000000000000}"/>
          </ac:picMkLst>
        </pc:picChg>
        <pc:picChg chg="mod">
          <ac:chgData name="voronzovakristya0504@gmail.com" userId="0dbb59a14acf5c86" providerId="LiveId" clId="{5C09D2A1-7C3E-48E5-AF59-F46D3C4523AA}" dt="2024-01-27T20:53:46.029" v="503" actId="1076"/>
          <ac:picMkLst>
            <pc:docMk/>
            <pc:sldMk cId="2523452779" sldId="272"/>
            <ac:picMk id="1026" creationId="{00000000-0000-0000-0000-000000000000}"/>
          </ac:picMkLst>
        </pc:picChg>
      </pc:sldChg>
      <pc:sldChg chg="addSp delSp modSp add mod modAnim">
        <pc:chgData name="voronzovakristya0504@gmail.com" userId="0dbb59a14acf5c86" providerId="LiveId" clId="{5C09D2A1-7C3E-48E5-AF59-F46D3C4523AA}" dt="2024-02-04T16:05:15.722" v="966"/>
        <pc:sldMkLst>
          <pc:docMk/>
          <pc:sldMk cId="1092136108" sldId="273"/>
        </pc:sldMkLst>
        <pc:spChg chg="mod">
          <ac:chgData name="voronzovakristya0504@gmail.com" userId="0dbb59a14acf5c86" providerId="LiveId" clId="{5C09D2A1-7C3E-48E5-AF59-F46D3C4523AA}" dt="2024-02-04T16:04:51.906" v="959" actId="313"/>
          <ac:spMkLst>
            <pc:docMk/>
            <pc:sldMk cId="1092136108" sldId="273"/>
            <ac:spMk id="9" creationId="{00000000-0000-0000-0000-000000000000}"/>
          </ac:spMkLst>
        </pc:spChg>
        <pc:grpChg chg="mod">
          <ac:chgData name="voronzovakristya0504@gmail.com" userId="0dbb59a14acf5c86" providerId="LiveId" clId="{5C09D2A1-7C3E-48E5-AF59-F46D3C4523AA}" dt="2024-01-30T15:58:56.683" v="594" actId="1076"/>
          <ac:grpSpMkLst>
            <pc:docMk/>
            <pc:sldMk cId="1092136108" sldId="273"/>
            <ac:grpSpMk id="10" creationId="{00000000-0000-0000-0000-000000000000}"/>
          </ac:grpSpMkLst>
        </pc:grpChg>
        <pc:picChg chg="mod">
          <ac:chgData name="voronzovakristya0504@gmail.com" userId="0dbb59a14acf5c86" providerId="LiveId" clId="{5C09D2A1-7C3E-48E5-AF59-F46D3C4523AA}" dt="2024-01-30T15:55:58.233" v="516" actId="1076"/>
          <ac:picMkLst>
            <pc:docMk/>
            <pc:sldMk cId="1092136108" sldId="273"/>
            <ac:picMk id="2" creationId="{00000000-0000-0000-0000-000000000000}"/>
          </ac:picMkLst>
        </pc:picChg>
        <pc:picChg chg="mod">
          <ac:chgData name="voronzovakristya0504@gmail.com" userId="0dbb59a14acf5c86" providerId="LiveId" clId="{5C09D2A1-7C3E-48E5-AF59-F46D3C4523AA}" dt="2024-01-30T15:58:33.632" v="592" actId="1076"/>
          <ac:picMkLst>
            <pc:docMk/>
            <pc:sldMk cId="1092136108" sldId="273"/>
            <ac:picMk id="8" creationId="{00000000-0000-0000-0000-000000000000}"/>
          </ac:picMkLst>
        </pc:picChg>
        <pc:picChg chg="del">
          <ac:chgData name="voronzovakristya0504@gmail.com" userId="0dbb59a14acf5c86" providerId="LiveId" clId="{5C09D2A1-7C3E-48E5-AF59-F46D3C4523AA}" dt="2024-01-30T15:49:30.820" v="505" actId="478"/>
          <ac:picMkLst>
            <pc:docMk/>
            <pc:sldMk cId="1092136108" sldId="273"/>
            <ac:picMk id="11" creationId="{00000000-0000-0000-0000-000000000000}"/>
          </ac:picMkLst>
        </pc:picChg>
        <pc:picChg chg="add del mod">
          <ac:chgData name="voronzovakristya0504@gmail.com" userId="0dbb59a14acf5c86" providerId="LiveId" clId="{5C09D2A1-7C3E-48E5-AF59-F46D3C4523AA}" dt="2024-02-04T16:05:04.598" v="962" actId="478"/>
          <ac:picMkLst>
            <pc:docMk/>
            <pc:sldMk cId="1092136108" sldId="273"/>
            <ac:picMk id="11" creationId="{80B2C1E9-6DAE-41DC-8406-17F647BC0652}"/>
          </ac:picMkLst>
        </pc:picChg>
        <pc:picChg chg="add mod">
          <ac:chgData name="voronzovakristya0504@gmail.com" userId="0dbb59a14acf5c86" providerId="LiveId" clId="{5C09D2A1-7C3E-48E5-AF59-F46D3C4523AA}" dt="2024-01-27T20:49:47.026" v="466" actId="167"/>
          <ac:picMkLst>
            <pc:docMk/>
            <pc:sldMk cId="1092136108" sldId="273"/>
            <ac:picMk id="12" creationId="{2466E03C-D11D-4491-97A3-E27BF994E40F}"/>
          </ac:picMkLst>
        </pc:picChg>
        <pc:picChg chg="add mod">
          <ac:chgData name="voronzovakristya0504@gmail.com" userId="0dbb59a14acf5c86" providerId="LiveId" clId="{5C09D2A1-7C3E-48E5-AF59-F46D3C4523AA}" dt="2024-02-04T16:05:13.294" v="965" actId="1076"/>
          <ac:picMkLst>
            <pc:docMk/>
            <pc:sldMk cId="1092136108" sldId="273"/>
            <ac:picMk id="13" creationId="{06910E03-6125-45B9-928F-AB76BC5DA3E0}"/>
          </ac:picMkLst>
        </pc:picChg>
        <pc:picChg chg="add del">
          <ac:chgData name="voronzovakristya0504@gmail.com" userId="0dbb59a14acf5c86" providerId="LiveId" clId="{5C09D2A1-7C3E-48E5-AF59-F46D3C4523AA}" dt="2024-01-30T15:49:30.820" v="505" actId="478"/>
          <ac:picMkLst>
            <pc:docMk/>
            <pc:sldMk cId="1092136108" sldId="273"/>
            <ac:picMk id="1026" creationId="{867A7D90-516E-4132-8BBA-C49EC7423290}"/>
          </ac:picMkLst>
        </pc:picChg>
        <pc:picChg chg="add del mod">
          <ac:chgData name="voronzovakristya0504@gmail.com" userId="0dbb59a14acf5c86" providerId="LiveId" clId="{5C09D2A1-7C3E-48E5-AF59-F46D3C4523AA}" dt="2024-02-04T16:04:56.111" v="960" actId="478"/>
          <ac:picMkLst>
            <pc:docMk/>
            <pc:sldMk cId="1092136108" sldId="273"/>
            <ac:picMk id="1028" creationId="{AED0EA3B-DF99-45A2-9B84-929A46C8EA75}"/>
          </ac:picMkLst>
        </pc:picChg>
      </pc:sldChg>
      <pc:sldChg chg="addSp modSp new del">
        <pc:chgData name="voronzovakristya0504@gmail.com" userId="0dbb59a14acf5c86" providerId="LiveId" clId="{5C09D2A1-7C3E-48E5-AF59-F46D3C4523AA}" dt="2024-02-02T17:43:43.109" v="684" actId="47"/>
        <pc:sldMkLst>
          <pc:docMk/>
          <pc:sldMk cId="4244277247" sldId="274"/>
        </pc:sldMkLst>
        <pc:picChg chg="add mod">
          <ac:chgData name="voronzovakristya0504@gmail.com" userId="0dbb59a14acf5c86" providerId="LiveId" clId="{5C09D2A1-7C3E-48E5-AF59-F46D3C4523AA}" dt="2024-02-02T17:43:32.539" v="681" actId="167"/>
          <ac:picMkLst>
            <pc:docMk/>
            <pc:sldMk cId="4244277247" sldId="274"/>
            <ac:picMk id="4" creationId="{A60502C5-C887-400C-A9EB-95B42432DB9E}"/>
          </ac:picMkLst>
        </pc:picChg>
      </pc:sldChg>
      <pc:sldChg chg="addSp modSp new mod">
        <pc:chgData name="voronzovakristya0504@gmail.com" userId="0dbb59a14acf5c86" providerId="LiveId" clId="{5C09D2A1-7C3E-48E5-AF59-F46D3C4523AA}" dt="2024-02-02T17:47:38.606" v="902" actId="1076"/>
        <pc:sldMkLst>
          <pc:docMk/>
          <pc:sldMk cId="3513442178" sldId="275"/>
        </pc:sldMkLst>
        <pc:spChg chg="add mod">
          <ac:chgData name="voronzovakristya0504@gmail.com" userId="0dbb59a14acf5c86" providerId="LiveId" clId="{5C09D2A1-7C3E-48E5-AF59-F46D3C4523AA}" dt="2024-02-02T17:47:02.526" v="901" actId="1076"/>
          <ac:spMkLst>
            <pc:docMk/>
            <pc:sldMk cId="3513442178" sldId="275"/>
            <ac:spMk id="3" creationId="{DC3F60AC-BEC5-4C1A-819D-F048DF12C022}"/>
          </ac:spMkLst>
        </pc:spChg>
        <pc:picChg chg="add mod">
          <ac:chgData name="voronzovakristya0504@gmail.com" userId="0dbb59a14acf5c86" providerId="LiveId" clId="{5C09D2A1-7C3E-48E5-AF59-F46D3C4523AA}" dt="2024-02-02T17:47:38.606" v="902" actId="1076"/>
          <ac:picMkLst>
            <pc:docMk/>
            <pc:sldMk cId="3513442178" sldId="275"/>
            <ac:picMk id="2" creationId="{1D29521E-4A74-41F2-913F-D82F5A84A215}"/>
          </ac:picMkLst>
        </pc:picChg>
      </pc:sldChg>
      <pc:sldChg chg="addSp delSp modSp new mod ord">
        <pc:chgData name="voronzovakristya0504@gmail.com" userId="0dbb59a14acf5c86" providerId="LiveId" clId="{5C09D2A1-7C3E-48E5-AF59-F46D3C4523AA}" dt="2024-02-05T17:07:30.142" v="1108"/>
        <pc:sldMkLst>
          <pc:docMk/>
          <pc:sldMk cId="3471830358" sldId="276"/>
        </pc:sldMkLst>
        <pc:spChg chg="mod">
          <ac:chgData name="voronzovakristya0504@gmail.com" userId="0dbb59a14acf5c86" providerId="LiveId" clId="{5C09D2A1-7C3E-48E5-AF59-F46D3C4523AA}" dt="2024-02-05T16:52:53.118" v="1031" actId="5793"/>
          <ac:spMkLst>
            <pc:docMk/>
            <pc:sldMk cId="3471830358" sldId="276"/>
            <ac:spMk id="3" creationId="{6F94A3BA-7E14-4F4C-BE5E-C9FA0B874399}"/>
          </ac:spMkLst>
        </pc:spChg>
        <pc:picChg chg="add mod modCrop">
          <ac:chgData name="voronzovakristya0504@gmail.com" userId="0dbb59a14acf5c86" providerId="LiveId" clId="{5C09D2A1-7C3E-48E5-AF59-F46D3C4523AA}" dt="2024-02-05T16:59:39.063" v="1080" actId="1440"/>
          <ac:picMkLst>
            <pc:docMk/>
            <pc:sldMk cId="3471830358" sldId="276"/>
            <ac:picMk id="5" creationId="{0E1EBAED-5844-4B0C-A78D-CF964A614583}"/>
          </ac:picMkLst>
        </pc:picChg>
        <pc:picChg chg="add mod">
          <ac:chgData name="voronzovakristya0504@gmail.com" userId="0dbb59a14acf5c86" providerId="LiveId" clId="{5C09D2A1-7C3E-48E5-AF59-F46D3C4523AA}" dt="2024-02-05T16:53:06.218" v="1033" actId="167"/>
          <ac:picMkLst>
            <pc:docMk/>
            <pc:sldMk cId="3471830358" sldId="276"/>
            <ac:picMk id="6" creationId="{EEA07DC4-C513-47BC-A361-D526F0EA73C6}"/>
          </ac:picMkLst>
        </pc:picChg>
        <pc:picChg chg="add del">
          <ac:chgData name="voronzovakristya0504@gmail.com" userId="0dbb59a14acf5c86" providerId="LiveId" clId="{5C09D2A1-7C3E-48E5-AF59-F46D3C4523AA}" dt="2024-02-05T16:53:51.886" v="1036" actId="478"/>
          <ac:picMkLst>
            <pc:docMk/>
            <pc:sldMk cId="3471830358" sldId="276"/>
            <ac:picMk id="8" creationId="{F9F7FDAF-7A91-4288-856A-2DF9CD030BCE}"/>
          </ac:picMkLst>
        </pc:picChg>
        <pc:picChg chg="add mod">
          <ac:chgData name="voronzovakristya0504@gmail.com" userId="0dbb59a14acf5c86" providerId="LiveId" clId="{5C09D2A1-7C3E-48E5-AF59-F46D3C4523AA}" dt="2024-02-05T16:59:40.535" v="1081" actId="1440"/>
          <ac:picMkLst>
            <pc:docMk/>
            <pc:sldMk cId="3471830358" sldId="276"/>
            <ac:picMk id="10" creationId="{EDA1C258-4C0F-4A51-8277-4AD751DA8335}"/>
          </ac:picMkLst>
        </pc:picChg>
        <pc:picChg chg="add mod">
          <ac:chgData name="voronzovakristya0504@gmail.com" userId="0dbb59a14acf5c86" providerId="LiveId" clId="{5C09D2A1-7C3E-48E5-AF59-F46D3C4523AA}" dt="2024-02-05T16:59:42.759" v="1082" actId="1440"/>
          <ac:picMkLst>
            <pc:docMk/>
            <pc:sldMk cId="3471830358" sldId="276"/>
            <ac:picMk id="12" creationId="{31828858-08C4-42F3-8E64-B8A8D1D0E9B5}"/>
          </ac:picMkLst>
        </pc:picChg>
      </pc:sldChg>
      <pc:sldChg chg="addSp delSp modSp add mod">
        <pc:chgData name="voronzovakristya0504@gmail.com" userId="0dbb59a14acf5c86" providerId="LiveId" clId="{5C09D2A1-7C3E-48E5-AF59-F46D3C4523AA}" dt="2024-02-05T16:59:35.622" v="1079" actId="1440"/>
        <pc:sldMkLst>
          <pc:docMk/>
          <pc:sldMk cId="1076247476" sldId="277"/>
        </pc:sldMkLst>
        <pc:picChg chg="del">
          <ac:chgData name="voronzovakristya0504@gmail.com" userId="0dbb59a14acf5c86" providerId="LiveId" clId="{5C09D2A1-7C3E-48E5-AF59-F46D3C4523AA}" dt="2024-02-05T16:56:52.408" v="1056" actId="478"/>
          <ac:picMkLst>
            <pc:docMk/>
            <pc:sldMk cId="1076247476" sldId="277"/>
            <ac:picMk id="5" creationId="{0E1EBAED-5844-4B0C-A78D-CF964A614583}"/>
          </ac:picMkLst>
        </pc:picChg>
        <pc:picChg chg="add mod">
          <ac:chgData name="voronzovakristya0504@gmail.com" userId="0dbb59a14acf5c86" providerId="LiveId" clId="{5C09D2A1-7C3E-48E5-AF59-F46D3C4523AA}" dt="2024-02-05T16:59:33.631" v="1078" actId="1440"/>
          <ac:picMkLst>
            <pc:docMk/>
            <pc:sldMk cId="1076247476" sldId="277"/>
            <ac:picMk id="7" creationId="{3112270F-FE9F-46D1-B3D3-7DEF6E92274D}"/>
          </ac:picMkLst>
        </pc:picChg>
        <pc:picChg chg="add mod">
          <ac:chgData name="voronzovakristya0504@gmail.com" userId="0dbb59a14acf5c86" providerId="LiveId" clId="{5C09D2A1-7C3E-48E5-AF59-F46D3C4523AA}" dt="2024-02-05T16:59:35.622" v="1079" actId="1440"/>
          <ac:picMkLst>
            <pc:docMk/>
            <pc:sldMk cId="1076247476" sldId="277"/>
            <ac:picMk id="9" creationId="{06912926-671C-4F2D-9905-F26D2405F0DE}"/>
          </ac:picMkLst>
        </pc:picChg>
        <pc:picChg chg="del">
          <ac:chgData name="voronzovakristya0504@gmail.com" userId="0dbb59a14acf5c86" providerId="LiveId" clId="{5C09D2A1-7C3E-48E5-AF59-F46D3C4523AA}" dt="2024-02-05T16:56:54.678" v="1057" actId="478"/>
          <ac:picMkLst>
            <pc:docMk/>
            <pc:sldMk cId="1076247476" sldId="277"/>
            <ac:picMk id="10" creationId="{EDA1C258-4C0F-4A51-8277-4AD751DA8335}"/>
          </ac:picMkLst>
        </pc:picChg>
        <pc:picChg chg="del">
          <ac:chgData name="voronzovakristya0504@gmail.com" userId="0dbb59a14acf5c86" providerId="LiveId" clId="{5C09D2A1-7C3E-48E5-AF59-F46D3C4523AA}" dt="2024-02-05T16:56:56.395" v="1058" actId="478"/>
          <ac:picMkLst>
            <pc:docMk/>
            <pc:sldMk cId="1076247476" sldId="277"/>
            <ac:picMk id="12" creationId="{31828858-08C4-42F3-8E64-B8A8D1D0E9B5}"/>
          </ac:picMkLst>
        </pc:picChg>
      </pc:sldChg>
      <pc:sldChg chg="addSp delSp modSp add mod">
        <pc:chgData name="voronzovakristya0504@gmail.com" userId="0dbb59a14acf5c86" providerId="LiveId" clId="{5C09D2A1-7C3E-48E5-AF59-F46D3C4523AA}" dt="2024-02-05T17:02:31.500" v="1104" actId="1440"/>
        <pc:sldMkLst>
          <pc:docMk/>
          <pc:sldMk cId="723451425" sldId="278"/>
        </pc:sldMkLst>
        <pc:picChg chg="add mod">
          <ac:chgData name="voronzovakristya0504@gmail.com" userId="0dbb59a14acf5c86" providerId="LiveId" clId="{5C09D2A1-7C3E-48E5-AF59-F46D3C4523AA}" dt="2024-02-05T17:02:31.500" v="1104" actId="1440"/>
          <ac:picMkLst>
            <pc:docMk/>
            <pc:sldMk cId="723451425" sldId="278"/>
            <ac:picMk id="5" creationId="{A6546C19-6CAF-4BAA-9D3A-600412DFD5B3}"/>
          </ac:picMkLst>
        </pc:picChg>
        <pc:picChg chg="del">
          <ac:chgData name="voronzovakristya0504@gmail.com" userId="0dbb59a14acf5c86" providerId="LiveId" clId="{5C09D2A1-7C3E-48E5-AF59-F46D3C4523AA}" dt="2024-02-05T16:57:43.929" v="1066" actId="478"/>
          <ac:picMkLst>
            <pc:docMk/>
            <pc:sldMk cId="723451425" sldId="278"/>
            <ac:picMk id="7" creationId="{3112270F-FE9F-46D1-B3D3-7DEF6E92274D}"/>
          </ac:picMkLst>
        </pc:picChg>
        <pc:picChg chg="del">
          <ac:chgData name="voronzovakristya0504@gmail.com" userId="0dbb59a14acf5c86" providerId="LiveId" clId="{5C09D2A1-7C3E-48E5-AF59-F46D3C4523AA}" dt="2024-02-05T16:57:45.176" v="1067" actId="478"/>
          <ac:picMkLst>
            <pc:docMk/>
            <pc:sldMk cId="723451425" sldId="278"/>
            <ac:picMk id="9" creationId="{06912926-671C-4F2D-9905-F26D2405F0DE}"/>
          </ac:picMkLst>
        </pc:picChg>
        <pc:picChg chg="add del mod">
          <ac:chgData name="voronzovakristya0504@gmail.com" userId="0dbb59a14acf5c86" providerId="LiveId" clId="{5C09D2A1-7C3E-48E5-AF59-F46D3C4523AA}" dt="2024-02-05T17:01:44.512" v="1099" actId="478"/>
          <ac:picMkLst>
            <pc:docMk/>
            <pc:sldMk cId="723451425" sldId="278"/>
            <ac:picMk id="1026" creationId="{7C1FBF21-54A7-482B-847B-6BEEBE8E9062}"/>
          </ac:picMkLst>
        </pc:picChg>
        <pc:picChg chg="add mod">
          <ac:chgData name="voronzovakristya0504@gmail.com" userId="0dbb59a14acf5c86" providerId="LiveId" clId="{5C09D2A1-7C3E-48E5-AF59-F46D3C4523AA}" dt="2024-02-05T17:02:26.499" v="1103" actId="1440"/>
          <ac:picMkLst>
            <pc:docMk/>
            <pc:sldMk cId="723451425" sldId="278"/>
            <ac:picMk id="1028" creationId="{7F27608E-FF0D-4CDC-860D-11DBC1E4EDFC}"/>
          </ac:picMkLst>
        </pc:picChg>
      </pc:sldChg>
      <pc:sldChg chg="addSp modSp add mod ord">
        <pc:chgData name="voronzovakristya0504@gmail.com" userId="0dbb59a14acf5c86" providerId="LiveId" clId="{5C09D2A1-7C3E-48E5-AF59-F46D3C4523AA}" dt="2024-02-05T16:59:47.665" v="1084"/>
        <pc:sldMkLst>
          <pc:docMk/>
          <pc:sldMk cId="2648750213" sldId="279"/>
        </pc:sldMkLst>
        <pc:picChg chg="add mod">
          <ac:chgData name="voronzovakristya0504@gmail.com" userId="0dbb59a14acf5c86" providerId="LiveId" clId="{5C09D2A1-7C3E-48E5-AF59-F46D3C4523AA}" dt="2024-02-05T16:59:27.203" v="1076" actId="1440"/>
          <ac:picMkLst>
            <pc:docMk/>
            <pc:sldMk cId="2648750213" sldId="279"/>
            <ac:picMk id="5" creationId="{A0B49854-25EB-48D6-81AB-C3568D32DC22}"/>
          </ac:picMkLst>
        </pc:picChg>
        <pc:picChg chg="add mod">
          <ac:chgData name="voronzovakristya0504@gmail.com" userId="0dbb59a14acf5c86" providerId="LiveId" clId="{5C09D2A1-7C3E-48E5-AF59-F46D3C4523AA}" dt="2024-02-05T16:59:28.799" v="1077" actId="1440"/>
          <ac:picMkLst>
            <pc:docMk/>
            <pc:sldMk cId="2648750213" sldId="279"/>
            <ac:picMk id="8" creationId="{E5FFCAA6-6036-4972-A489-4C4861DEBCA5}"/>
          </ac:picMkLst>
        </pc:picChg>
      </pc:sldChg>
      <pc:sldMasterChg chg="addSldLayout">
        <pc:chgData name="voronzovakristya0504@gmail.com" userId="0dbb59a14acf5c86" providerId="LiveId" clId="{5C09D2A1-7C3E-48E5-AF59-F46D3C4523AA}" dt="2024-01-27T20:12:10.487" v="0" actId="680"/>
        <pc:sldMasterMkLst>
          <pc:docMk/>
          <pc:sldMasterMk cId="112157984" sldId="2147483648"/>
        </pc:sldMasterMkLst>
        <pc:sldLayoutChg chg="add">
          <pc:chgData name="voronzovakristya0504@gmail.com" userId="0dbb59a14acf5c86" providerId="LiveId" clId="{5C09D2A1-7C3E-48E5-AF59-F46D3C4523AA}" dt="2024-01-27T20:12:10.487" v="0" actId="680"/>
          <pc:sldLayoutMkLst>
            <pc:docMk/>
            <pc:sldMasterMk cId="112157984" sldId="2147483648"/>
            <pc:sldLayoutMk cId="702967749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708E5-6270-471B-A0D8-040EE304F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8B1EC-05D2-40B0-85A6-0420EF9C6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0296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7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22C5-D6FE-4C55-A4D2-3E4E1A8E9D47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B4E37-959A-43EA-B520-F65AB5D3B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5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EEA07DC4-C513-47BC-A361-D526F0EA7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96618-4FFC-4A5F-BDDE-47848212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4A3BA-7E14-4F4C-BE5E-C9FA0B87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12270F-FE9F-46D1-B3D3-7DEF6E922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987" y="1104997"/>
            <a:ext cx="4841266" cy="24126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912926-671C-4F2D-9905-F26D2405F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516" y="3889990"/>
            <a:ext cx="5274669" cy="16937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7624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EEA07DC4-C513-47BC-A361-D526F0EA7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96618-4FFC-4A5F-BDDE-47848212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4A3BA-7E14-4F4C-BE5E-C9FA0B87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B49854-25EB-48D6-81AB-C3568D32D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491" y="1114521"/>
            <a:ext cx="5737750" cy="26550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FFCAA6-6036-4972-A489-4C4861DEB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251" y="4030435"/>
            <a:ext cx="5118445" cy="23237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48750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EEA07DC4-C513-47BC-A361-D526F0EA7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96618-4FFC-4A5F-BDDE-47848212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4A3BA-7E14-4F4C-BE5E-C9FA0B87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546C19-6CAF-4BAA-9D3A-600412DFD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780" y="856505"/>
            <a:ext cx="3794643" cy="434851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F27608E-FF0D-4CDC-860D-11DBC1E4E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433" y="2642750"/>
            <a:ext cx="3210205" cy="157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45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EEA07DC4-C513-47BC-A361-D526F0EA7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96618-4FFC-4A5F-BDDE-47848212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4A3BA-7E14-4F4C-BE5E-C9FA0B874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1EBAED-5844-4B0C-A78D-CF964A614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3" r="3479"/>
          <a:stretch/>
        </p:blipFill>
        <p:spPr>
          <a:xfrm>
            <a:off x="3712175" y="817524"/>
            <a:ext cx="5559637" cy="17502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A1C258-4C0F-4A51-8277-4AD751DA8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175" y="2787704"/>
            <a:ext cx="5559637" cy="15982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828858-08C4-42F3-8E64-B8A8D1D0E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175" y="4605891"/>
            <a:ext cx="5559637" cy="17874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7183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AF291D9C-0ACA-49A4-A7B8-87196D85D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F9316-21D3-4848-B99C-228668FF8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r="12195"/>
          <a:stretch>
            <a:fillRect/>
          </a:stretch>
        </p:blipFill>
        <p:spPr bwMode="auto">
          <a:xfrm>
            <a:off x="556696" y="354536"/>
            <a:ext cx="3568700" cy="22041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41DB51-8FF4-4A87-A701-D552C0E04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2092" y="280432"/>
            <a:ext cx="3568700" cy="22688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 descr="G:\урок\66195338186283fd8c38950d73e757babee336004f1_b.jpg">
            <a:extLst>
              <a:ext uri="{FF2B5EF4-FFF2-40B4-BE49-F238E27FC236}">
                <a16:creationId xmlns:a16="http://schemas.microsoft.com/office/drawing/2014/main" id="{A5C1B2E7-DC9F-47E5-B988-CF6CF78F2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061" y="3462323"/>
            <a:ext cx="3503240" cy="2283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0D67FBED-A236-47AE-B104-ACF5FF39E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6000" y="354536"/>
            <a:ext cx="3182732" cy="21837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EA07CAD1-C5E6-4439-A6C2-086279B40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18467" y="3419503"/>
            <a:ext cx="3632325" cy="23259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A8AA0566-4FC2-42AE-9584-3910618F1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19807" y="3409644"/>
            <a:ext cx="3098925" cy="23259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156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25600"/>
            <a:ext cx="11722100" cy="2031999"/>
          </a:xfrm>
        </p:spPr>
        <p:txBody>
          <a:bodyPr/>
          <a:lstStyle/>
          <a:p>
            <a:pPr algn="l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Экология- наука о взаимоотношениях живых существ между собой и с окружающей природой</a:t>
            </a:r>
          </a:p>
        </p:txBody>
      </p:sp>
    </p:spTree>
    <p:extLst>
      <p:ext uri="{BB962C8B-B14F-4D97-AF65-F5344CB8AC3E}">
        <p14:creationId xmlns:p14="http://schemas.microsoft.com/office/powerpoint/2010/main" val="15941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304031"/>
            <a:ext cx="10756900" cy="2387600"/>
          </a:xfrm>
        </p:spPr>
        <p:txBody>
          <a:bodyPr/>
          <a:lstStyle/>
          <a:p>
            <a:r>
              <a:rPr lang="ru-RU" b="1" dirty="0"/>
              <a:t>Экологическая безопасность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00" y="2487891"/>
            <a:ext cx="9144000" cy="1655762"/>
          </a:xfrm>
        </p:spPr>
        <p:txBody>
          <a:bodyPr/>
          <a:lstStyle/>
          <a:p>
            <a:pPr algn="l"/>
            <a:r>
              <a:rPr lang="ru-RU" sz="4800" dirty="0"/>
              <a:t>Узнать</a:t>
            </a:r>
          </a:p>
          <a:p>
            <a:pPr algn="l"/>
            <a:endParaRPr lang="ru-RU" sz="4800" dirty="0"/>
          </a:p>
          <a:p>
            <a:pPr algn="l"/>
            <a:r>
              <a:rPr lang="ru-RU" sz="4800" dirty="0"/>
              <a:t> Научиться</a:t>
            </a:r>
          </a:p>
        </p:txBody>
      </p:sp>
      <p:sp>
        <p:nvSpPr>
          <p:cNvPr id="4" name="Стрелка: влево 3">
            <a:hlinkClick r:id="rId3" action="ppaction://hlinksldjump"/>
            <a:extLst>
              <a:ext uri="{FF2B5EF4-FFF2-40B4-BE49-F238E27FC236}">
                <a16:creationId xmlns:a16="http://schemas.microsoft.com/office/drawing/2014/main" id="{C792363B-2F31-4FDE-9486-2F0D56D77398}"/>
              </a:ext>
            </a:extLst>
          </p:cNvPr>
          <p:cNvSpPr/>
          <p:nvPr/>
        </p:nvSpPr>
        <p:spPr>
          <a:xfrm>
            <a:off x="10579100" y="6057900"/>
            <a:ext cx="1143000" cy="622300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5B2A7-7444-4885-AE7D-B31A3ACA29B7}"/>
              </a:ext>
            </a:extLst>
          </p:cNvPr>
          <p:cNvSpPr txBox="1"/>
          <p:nvPr/>
        </p:nvSpPr>
        <p:spPr>
          <a:xfrm>
            <a:off x="2997200" y="-66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11F27-2AC5-4D50-992A-A1DA288ACF95}"/>
              </a:ext>
            </a:extLst>
          </p:cNvPr>
          <p:cNvSpPr txBox="1"/>
          <p:nvPr/>
        </p:nvSpPr>
        <p:spPr>
          <a:xfrm>
            <a:off x="2406650" y="2365085"/>
            <a:ext cx="838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что такое экологическая безопасность</a:t>
            </a:r>
            <a:endParaRPr lang="ru-RU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50919-5CA1-4ED9-99E5-D619124354F5}"/>
              </a:ext>
            </a:extLst>
          </p:cNvPr>
          <p:cNvSpPr txBox="1"/>
          <p:nvPr/>
        </p:nvSpPr>
        <p:spPr>
          <a:xfrm>
            <a:off x="3657600" y="3972138"/>
            <a:ext cx="713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защищаться от экологических опасностей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150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D29521E-4A74-41F2-913F-D82F5A84A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3F60AC-BEC5-4C1A-819D-F048DF12C022}"/>
              </a:ext>
            </a:extLst>
          </p:cNvPr>
          <p:cNvSpPr txBox="1"/>
          <p:nvPr/>
        </p:nvSpPr>
        <p:spPr>
          <a:xfrm>
            <a:off x="501650" y="1181100"/>
            <a:ext cx="109855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План урока: </a:t>
            </a:r>
          </a:p>
          <a:p>
            <a:r>
              <a:rPr lang="ru-RU" sz="4400" dirty="0"/>
              <a:t>1) Узнать что такое «цепь загрязнения»</a:t>
            </a:r>
          </a:p>
          <a:p>
            <a:r>
              <a:rPr lang="ru-RU" sz="4400" dirty="0"/>
              <a:t>2) Узнать что такое «экологическая безопасность»</a:t>
            </a:r>
          </a:p>
          <a:p>
            <a:r>
              <a:rPr lang="ru-RU" sz="4400" dirty="0"/>
              <a:t>3) Познакомиться с правилами безопасности</a:t>
            </a:r>
          </a:p>
          <a:p>
            <a:r>
              <a:rPr lang="ru-RU" sz="4400" dirty="0"/>
              <a:t>4) Практическая работа </a:t>
            </a:r>
          </a:p>
          <a:p>
            <a:pPr marL="342900" indent="-342900"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442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36CFCAE7-8630-4F87-91E7-5D783052C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B120AE-BCFC-42F3-9E10-BCD0B23B2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" y="2101602"/>
            <a:ext cx="4390571" cy="439057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684668-F4EA-4C36-86D7-C6D684EE05D7}"/>
              </a:ext>
            </a:extLst>
          </p:cNvPr>
          <p:cNvGrpSpPr/>
          <p:nvPr/>
        </p:nvGrpSpPr>
        <p:grpSpPr>
          <a:xfrm>
            <a:off x="5636161" y="266205"/>
            <a:ext cx="4752388" cy="3899395"/>
            <a:chOff x="5636161" y="266205"/>
            <a:chExt cx="4752388" cy="389939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F7E8F46-0B8C-4D99-B726-1FF19B50C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636161" y="266205"/>
              <a:ext cx="4752388" cy="38993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275D2B-AE16-465F-B051-1781C8E9F7BB}"/>
                </a:ext>
              </a:extLst>
            </p:cNvPr>
            <p:cNvSpPr txBox="1"/>
            <p:nvPr/>
          </p:nvSpPr>
          <p:spPr>
            <a:xfrm>
              <a:off x="6104269" y="768763"/>
              <a:ext cx="334422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Здравствуйте,</a:t>
              </a:r>
            </a:p>
            <a:p>
              <a:pPr algn="ctr"/>
              <a:r>
                <a:rPr lang="ru-RU" sz="2400" dirty="0"/>
                <a:t> сегодня я хочу рассказать вам о большой экологической проблеме</a:t>
              </a:r>
              <a:r>
                <a:rPr lang="ru-RU" sz="2000" dirty="0"/>
                <a:t>!</a:t>
              </a:r>
              <a:endParaRPr 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9918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17FDF295-9561-43EE-9C0E-3C64D5E15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4094981" y="1433328"/>
            <a:ext cx="7084295" cy="3946920"/>
            <a:chOff x="4128655" y="831273"/>
            <a:chExt cx="3673242" cy="394692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9986" y="1825625"/>
            <a:ext cx="6663813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200" u="none" strike="noStrike" dirty="0">
                <a:effectLst/>
                <a:ea typeface="Calibri" panose="020F0502020204030204" pitchFamily="34" charset="0"/>
              </a:rPr>
              <a:t>Ведь в мире есть большая экологическая проблема:</a:t>
            </a:r>
            <a:r>
              <a:rPr lang="ru-RU" sz="3200" dirty="0"/>
              <a:t> в Тихом океане скопились гигантские залежи мусора. Это в основном пластик и нефтепродукты. По примерным подсчетам, этот «пластиковый остров» весит 100 млн. тонн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7906"/>
            <a:ext cx="4094982" cy="40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2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3443A084-2210-4257-A9E3-F66F181C9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27242" y="3172691"/>
            <a:ext cx="2880976" cy="2407803"/>
            <a:chOff x="2951018" y="353291"/>
            <a:chExt cx="4752388" cy="389939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51018" y="353291"/>
              <a:ext cx="4752388" cy="389939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60194" y="957203"/>
              <a:ext cx="3934037" cy="134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Посмотри, сколько мусора</a:t>
              </a:r>
              <a:r>
                <a:rPr lang="ru-RU" sz="2000" b="1" dirty="0"/>
                <a:t>!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76" y="597228"/>
            <a:ext cx="8204627" cy="45289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98" y="4447308"/>
            <a:ext cx="2266373" cy="226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56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>
            <a:extLst>
              <a:ext uri="{FF2B5EF4-FFF2-40B4-BE49-F238E27FC236}">
                <a16:creationId xmlns:a16="http://schemas.microsoft.com/office/drawing/2014/main" id="{6BE39C35-6341-48C8-B2EE-09A67A60A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702405" y="512619"/>
            <a:ext cx="3947777" cy="3299392"/>
            <a:chOff x="1739747" y="-858317"/>
            <a:chExt cx="6512157" cy="534330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39747" y="-858317"/>
              <a:ext cx="6512157" cy="534330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080360" y="127026"/>
              <a:ext cx="5897294" cy="1943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Куда девать бесчисленное количество пластиковой тары? </a:t>
              </a:r>
              <a:endParaRPr lang="ru-RU" sz="2400" b="1" dirty="0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t="24323"/>
          <a:stretch/>
        </p:blipFill>
        <p:spPr>
          <a:xfrm>
            <a:off x="6796452" y="2219737"/>
            <a:ext cx="3105225" cy="3838246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3171612" y="276244"/>
            <a:ext cx="3947777" cy="3299392"/>
            <a:chOff x="-4071169" y="-1230882"/>
            <a:chExt cx="6512157" cy="534330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4071169" y="-1230882"/>
              <a:ext cx="6512157" cy="534330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-3875292" y="-152069"/>
              <a:ext cx="5897294" cy="1943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Закапывать в землю - значит загрязнять литосферу</a:t>
              </a:r>
              <a:endParaRPr lang="ru-RU" sz="2400" b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839206" y="375524"/>
            <a:ext cx="4262284" cy="3205089"/>
            <a:chOff x="-4300451" y="-6250970"/>
            <a:chExt cx="6512157" cy="5343308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4300451" y="-6250970"/>
              <a:ext cx="6512157" cy="534330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-3962379" y="-5774629"/>
              <a:ext cx="5439678" cy="323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Делать </a:t>
              </a:r>
            </a:p>
            <a:p>
              <a:pPr algn="ctr"/>
              <a:r>
                <a:rPr lang="ru-RU" sz="2400" dirty="0"/>
                <a:t>захоронения в морях и океанах - наносить ущерб гидросфере</a:t>
              </a:r>
            </a:p>
            <a:p>
              <a:pPr algn="ctr"/>
              <a:r>
                <a:rPr lang="ru-RU" sz="2400" dirty="0"/>
                <a:t> планеты.</a:t>
              </a:r>
              <a:endParaRPr lang="ru-RU" sz="2400" b="1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46745" y="661249"/>
            <a:ext cx="5612751" cy="5826686"/>
            <a:chOff x="6202413" y="738101"/>
            <a:chExt cx="5327574" cy="5686156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09245" y="3503515"/>
              <a:ext cx="2920742" cy="2920742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160987">
              <a:off x="6202413" y="2948244"/>
              <a:ext cx="2668572" cy="2668572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65095" y="738101"/>
              <a:ext cx="2908209" cy="2908209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575" y="2265218"/>
            <a:ext cx="3553691" cy="35536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839" y="2087246"/>
            <a:ext cx="4094982" cy="40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7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E8C1F04E-2EB6-443A-8A9E-BA1326F17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1125D4D-F954-4B3F-A6F5-B9BD467524BB}"/>
              </a:ext>
            </a:extLst>
          </p:cNvPr>
          <p:cNvGrpSpPr/>
          <p:nvPr/>
        </p:nvGrpSpPr>
        <p:grpSpPr>
          <a:xfrm>
            <a:off x="4639742" y="296573"/>
            <a:ext cx="3180536" cy="2472366"/>
            <a:chOff x="1049971" y="725781"/>
            <a:chExt cx="3180536" cy="2472366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49952" y="725781"/>
              <a:ext cx="3080555" cy="247236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049971" y="1272896"/>
              <a:ext cx="30021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Сжигать -вредить атмосфере.</a:t>
              </a:r>
              <a:endParaRPr lang="ru-RU" sz="2000" b="1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803515" y="1238515"/>
            <a:ext cx="10289069" cy="6020619"/>
            <a:chOff x="2375457" y="1272338"/>
            <a:chExt cx="10289069" cy="6020619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75457" y="2382444"/>
              <a:ext cx="4094982" cy="4094982"/>
            </a:xfrm>
            <a:prstGeom prst="rect">
              <a:avLst/>
            </a:prstGeom>
          </p:spPr>
        </p:pic>
        <p:grpSp>
          <p:nvGrpSpPr>
            <p:cNvPr id="8" name="Группа 7"/>
            <p:cNvGrpSpPr/>
            <p:nvPr/>
          </p:nvGrpSpPr>
          <p:grpSpPr>
            <a:xfrm>
              <a:off x="7787726" y="1272338"/>
              <a:ext cx="4876800" cy="6020619"/>
              <a:chOff x="7699236" y="1340329"/>
              <a:chExt cx="4876800" cy="6020619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99236" y="2484148"/>
                <a:ext cx="4876800" cy="4876800"/>
              </a:xfrm>
              <a:prstGeom prst="rect">
                <a:avLst/>
              </a:prstGeom>
            </p:spPr>
          </p:pic>
          <p:pic>
            <p:nvPicPr>
              <p:cNvPr id="1026" name="Picture 2" descr="Бутылка молока 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779837">
                <a:off x="8816715" y="1340329"/>
                <a:ext cx="2438400" cy="243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23452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80EF56E2-25D5-417B-A0C1-6D7993B9C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6109854" y="809873"/>
            <a:ext cx="5055567" cy="3806372"/>
            <a:chOff x="4128655" y="831273"/>
            <a:chExt cx="3673242" cy="394692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66360" y="989018"/>
            <a:ext cx="3506186" cy="27655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1978" y="1494380"/>
            <a:ext cx="3245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Пластик нужно сдавать в пункты приема вторсырья.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4" y="2694709"/>
            <a:ext cx="3325091" cy="3325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36326" y="1066119"/>
            <a:ext cx="43512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57745B"/>
                </a:solidFill>
              </a:rPr>
              <a:t>Пластик перерабатывают и изготавливают: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7745B"/>
                </a:solidFill>
              </a:rPr>
              <a:t>протезы из смеси пластика и силикона;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7745B"/>
                </a:solidFill>
              </a:rPr>
              <a:t>пластиковую мебель</a:t>
            </a:r>
          </a:p>
          <a:p>
            <a:r>
              <a:rPr lang="ru-RU" sz="2400" dirty="0">
                <a:solidFill>
                  <a:srgbClr val="57745B"/>
                </a:solidFill>
              </a:rPr>
              <a:t>бытовую тару: тазы, ведра, контейнеры;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7745B"/>
                </a:solidFill>
              </a:rPr>
              <a:t>получают автомобильное топливо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87" y="4322618"/>
            <a:ext cx="2679336" cy="267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7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>
            <a:extLst>
              <a:ext uri="{FF2B5EF4-FFF2-40B4-BE49-F238E27FC236}">
                <a16:creationId xmlns:a16="http://schemas.microsoft.com/office/drawing/2014/main" id="{4B0AC6CD-09A6-402D-AA2E-0CB404F4A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7641" y="-179455"/>
            <a:ext cx="6414359" cy="7031943"/>
            <a:chOff x="4128655" y="831273"/>
            <a:chExt cx="3673242" cy="394692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128655" y="831273"/>
              <a:ext cx="2189018" cy="1371600"/>
            </a:xfrm>
            <a:prstGeom prst="rect">
              <a:avLst/>
            </a:prstGeom>
            <a:solidFill>
              <a:srgbClr val="F0B5B7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309308" y="992541"/>
              <a:ext cx="3492589" cy="3785652"/>
            </a:xfrm>
            <a:prstGeom prst="rect">
              <a:avLst/>
            </a:prstGeom>
            <a:solidFill>
              <a:srgbClr val="DFE2DB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2436" y="950992"/>
            <a:ext cx="4059383" cy="32019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7" y="2763980"/>
            <a:ext cx="3504827" cy="35048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373" y="1463070"/>
            <a:ext cx="3213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Такие пункты можно найти в учебных заведениях, магазинах и аптеках.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599" y="190500"/>
            <a:ext cx="4882369" cy="32549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599" y="3445413"/>
            <a:ext cx="4859965" cy="311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1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2466E03C-D11D-4491-97A3-E27BF994E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894608" y="969818"/>
            <a:ext cx="3385618" cy="2670464"/>
            <a:chOff x="1894608" y="969818"/>
            <a:chExt cx="3385618" cy="2670464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894608" y="969818"/>
              <a:ext cx="3385618" cy="267046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974272" y="1351617"/>
              <a:ext cx="307570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А еще можно создавать элементы декора</a:t>
              </a:r>
              <a:r>
                <a:rPr lang="ru-RU" dirty="0"/>
                <a:t>!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889607" y="228391"/>
            <a:ext cx="4059383" cy="3201908"/>
            <a:chOff x="9107786" y="2926880"/>
            <a:chExt cx="4059383" cy="320190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07786" y="2926880"/>
              <a:ext cx="4059383" cy="320190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504482" y="3602994"/>
              <a:ext cx="299392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/>
                <a:t>Я предлагаю вам создать  театр «Крышечка»</a:t>
              </a:r>
              <a:endParaRPr lang="ru-RU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890" y="2602532"/>
            <a:ext cx="4110778" cy="4110778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6910E03-6125-45B9-928F-AB76BC5DA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448" y="1351617"/>
            <a:ext cx="5450438" cy="393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1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2414F4-17DE-421C-862E-2E2468CA1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0" b="22177"/>
          <a:stretch/>
        </p:blipFill>
        <p:spPr bwMode="auto">
          <a:xfrm>
            <a:off x="7412263" y="608186"/>
            <a:ext cx="4118429" cy="58035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CE49241-32E8-4C6F-B581-78235A0DE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7" b="35510"/>
          <a:stretch/>
        </p:blipFill>
        <p:spPr bwMode="auto">
          <a:xfrm>
            <a:off x="3450771" y="550928"/>
            <a:ext cx="3098800" cy="29018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CDAC9C3-6BD3-4E2A-84E9-207DB84D2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04" b="34286"/>
          <a:stretch/>
        </p:blipFill>
        <p:spPr bwMode="auto">
          <a:xfrm>
            <a:off x="607332" y="3602038"/>
            <a:ext cx="3098800" cy="3004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545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6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4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950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9FF2CB3-083A-4907-BC1E-D78C4388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AC2BF-93DD-45CD-994F-91A377C29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492F68-C688-48E4-87C8-897CAEB924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868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206</Words>
  <Application>Microsoft Office PowerPoint</Application>
  <PresentationFormat>Широкоэкранный</PresentationFormat>
  <Paragraphs>31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Экология- наука о взаимоотношениях живых существ между собой и с окружающей природой</vt:lpstr>
      <vt:lpstr>Экологическая безопасность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9</cp:revision>
  <dcterms:created xsi:type="dcterms:W3CDTF">2024-01-27T20:10:23Z</dcterms:created>
  <dcterms:modified xsi:type="dcterms:W3CDTF">2024-02-05T18:23:21Z</dcterms:modified>
</cp:coreProperties>
</file>